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87" r:id="rId2"/>
    <p:sldId id="289" r:id="rId3"/>
    <p:sldId id="288" r:id="rId4"/>
  </p:sldIdLst>
  <p:sldSz cx="7772400" cy="10058400"/>
  <p:notesSz cx="6950075" cy="9236075"/>
  <p:defaultTextStyle>
    <a:defPPr>
      <a:defRPr lang="en-US"/>
    </a:defPPr>
    <a:lvl1pPr marL="0" algn="l" defTabSz="1018705" rtl="0" eaLnBrk="1" latinLnBrk="0" hangingPunct="1">
      <a:defRPr sz="2006" kern="1200">
        <a:solidFill>
          <a:schemeClr val="tx1"/>
        </a:solidFill>
        <a:latin typeface="+mn-lt"/>
        <a:ea typeface="+mn-ea"/>
        <a:cs typeface="+mn-cs"/>
      </a:defRPr>
    </a:lvl1pPr>
    <a:lvl2pPr marL="509352" algn="l" defTabSz="1018705" rtl="0" eaLnBrk="1" latinLnBrk="0" hangingPunct="1">
      <a:defRPr sz="2006" kern="1200">
        <a:solidFill>
          <a:schemeClr val="tx1"/>
        </a:solidFill>
        <a:latin typeface="+mn-lt"/>
        <a:ea typeface="+mn-ea"/>
        <a:cs typeface="+mn-cs"/>
      </a:defRPr>
    </a:lvl2pPr>
    <a:lvl3pPr marL="1018705" algn="l" defTabSz="1018705" rtl="0" eaLnBrk="1" latinLnBrk="0" hangingPunct="1">
      <a:defRPr sz="2006" kern="1200">
        <a:solidFill>
          <a:schemeClr val="tx1"/>
        </a:solidFill>
        <a:latin typeface="+mn-lt"/>
        <a:ea typeface="+mn-ea"/>
        <a:cs typeface="+mn-cs"/>
      </a:defRPr>
    </a:lvl3pPr>
    <a:lvl4pPr marL="1528058" algn="l" defTabSz="1018705" rtl="0" eaLnBrk="1" latinLnBrk="0" hangingPunct="1">
      <a:defRPr sz="2006" kern="1200">
        <a:solidFill>
          <a:schemeClr val="tx1"/>
        </a:solidFill>
        <a:latin typeface="+mn-lt"/>
        <a:ea typeface="+mn-ea"/>
        <a:cs typeface="+mn-cs"/>
      </a:defRPr>
    </a:lvl4pPr>
    <a:lvl5pPr marL="2037411" algn="l" defTabSz="1018705" rtl="0" eaLnBrk="1" latinLnBrk="0" hangingPunct="1">
      <a:defRPr sz="2006" kern="1200">
        <a:solidFill>
          <a:schemeClr val="tx1"/>
        </a:solidFill>
        <a:latin typeface="+mn-lt"/>
        <a:ea typeface="+mn-ea"/>
        <a:cs typeface="+mn-cs"/>
      </a:defRPr>
    </a:lvl5pPr>
    <a:lvl6pPr marL="2546764" algn="l" defTabSz="1018705" rtl="0" eaLnBrk="1" latinLnBrk="0" hangingPunct="1">
      <a:defRPr sz="2006" kern="1200">
        <a:solidFill>
          <a:schemeClr val="tx1"/>
        </a:solidFill>
        <a:latin typeface="+mn-lt"/>
        <a:ea typeface="+mn-ea"/>
        <a:cs typeface="+mn-cs"/>
      </a:defRPr>
    </a:lvl6pPr>
    <a:lvl7pPr marL="3056116" algn="l" defTabSz="1018705" rtl="0" eaLnBrk="1" latinLnBrk="0" hangingPunct="1">
      <a:defRPr sz="2006" kern="1200">
        <a:solidFill>
          <a:schemeClr val="tx1"/>
        </a:solidFill>
        <a:latin typeface="+mn-lt"/>
        <a:ea typeface="+mn-ea"/>
        <a:cs typeface="+mn-cs"/>
      </a:defRPr>
    </a:lvl7pPr>
    <a:lvl8pPr marL="3565469" algn="l" defTabSz="1018705" rtl="0" eaLnBrk="1" latinLnBrk="0" hangingPunct="1">
      <a:defRPr sz="2006" kern="1200">
        <a:solidFill>
          <a:schemeClr val="tx1"/>
        </a:solidFill>
        <a:latin typeface="+mn-lt"/>
        <a:ea typeface="+mn-ea"/>
        <a:cs typeface="+mn-cs"/>
      </a:defRPr>
    </a:lvl8pPr>
    <a:lvl9pPr marL="4074821" algn="l" defTabSz="1018705"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guide id="3" orient="horz" pos="1872" userDrawn="1">
          <p15:clr>
            <a:srgbClr val="A4A3A4"/>
          </p15:clr>
        </p15:guide>
        <p15:guide id="4" orient="horz" pos="5904"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259"/>
    <a:srgbClr val="778899"/>
    <a:srgbClr val="CC9900"/>
    <a:srgbClr val="880000"/>
    <a:srgbClr val="000000"/>
    <a:srgbClr val="57699B"/>
    <a:srgbClr val="3A3D75"/>
    <a:srgbClr val="CC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1" autoAdjust="0"/>
    <p:restoredTop sz="95474" autoAdjust="0"/>
  </p:normalViewPr>
  <p:slideViewPr>
    <p:cSldViewPr>
      <p:cViewPr>
        <p:scale>
          <a:sx n="150" d="100"/>
          <a:sy n="150" d="100"/>
        </p:scale>
        <p:origin x="1128" y="-2286"/>
      </p:cViewPr>
      <p:guideLst>
        <p:guide orient="horz" pos="3168"/>
        <p:guide pos="2448"/>
        <p:guide orient="horz" pos="1872"/>
        <p:guide orient="horz" pos="59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818" y="-10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6"/>
            <a:ext cx="3011487" cy="461964"/>
          </a:xfrm>
          <a:prstGeom prst="rect">
            <a:avLst/>
          </a:prstGeom>
        </p:spPr>
        <p:txBody>
          <a:bodyPr vert="horz" lIns="90472" tIns="45236" rIns="90472" bIns="45236" rtlCol="0"/>
          <a:lstStyle>
            <a:lvl1pPr algn="l">
              <a:defRPr sz="1100"/>
            </a:lvl1pPr>
          </a:lstStyle>
          <a:p>
            <a:endParaRPr lang="en-US"/>
          </a:p>
        </p:txBody>
      </p:sp>
      <p:sp>
        <p:nvSpPr>
          <p:cNvPr id="3" name="Date Placeholder 2"/>
          <p:cNvSpPr>
            <a:spLocks noGrp="1"/>
          </p:cNvSpPr>
          <p:nvPr>
            <p:ph type="dt" idx="1"/>
          </p:nvPr>
        </p:nvSpPr>
        <p:spPr>
          <a:xfrm>
            <a:off x="3937007" y="6"/>
            <a:ext cx="3011487" cy="461964"/>
          </a:xfrm>
          <a:prstGeom prst="rect">
            <a:avLst/>
          </a:prstGeom>
        </p:spPr>
        <p:txBody>
          <a:bodyPr vert="horz" lIns="90472" tIns="45236" rIns="90472" bIns="45236" rtlCol="0"/>
          <a:lstStyle>
            <a:lvl1pPr algn="r">
              <a:defRPr sz="1100"/>
            </a:lvl1pPr>
          </a:lstStyle>
          <a:p>
            <a:fld id="{B37B2141-5166-4750-B7BC-37649AF7260B}" type="datetimeFigureOut">
              <a:rPr lang="en-US" smtClean="0"/>
              <a:t>2/15/2021</a:t>
            </a:fld>
            <a:endParaRPr lang="en-US"/>
          </a:p>
        </p:txBody>
      </p:sp>
      <p:sp>
        <p:nvSpPr>
          <p:cNvPr id="4" name="Slide Image Placeholder 3"/>
          <p:cNvSpPr>
            <a:spLocks noGrp="1" noRot="1" noChangeAspect="1"/>
          </p:cNvSpPr>
          <p:nvPr>
            <p:ph type="sldImg" idx="2"/>
          </p:nvPr>
        </p:nvSpPr>
        <p:spPr>
          <a:xfrm>
            <a:off x="2136775" y="692150"/>
            <a:ext cx="2678113" cy="3463925"/>
          </a:xfrm>
          <a:prstGeom prst="rect">
            <a:avLst/>
          </a:prstGeom>
          <a:noFill/>
          <a:ln w="12700">
            <a:solidFill>
              <a:prstClr val="black"/>
            </a:solidFill>
          </a:ln>
        </p:spPr>
        <p:txBody>
          <a:bodyPr vert="horz" lIns="90472" tIns="45236" rIns="90472" bIns="45236" rtlCol="0" anchor="ctr"/>
          <a:lstStyle/>
          <a:p>
            <a:endParaRPr lang="en-US"/>
          </a:p>
        </p:txBody>
      </p:sp>
      <p:sp>
        <p:nvSpPr>
          <p:cNvPr id="5" name="Notes Placeholder 4"/>
          <p:cNvSpPr>
            <a:spLocks noGrp="1"/>
          </p:cNvSpPr>
          <p:nvPr>
            <p:ph type="body" sz="quarter" idx="3"/>
          </p:nvPr>
        </p:nvSpPr>
        <p:spPr>
          <a:xfrm>
            <a:off x="695345" y="4387872"/>
            <a:ext cx="5559424" cy="4156075"/>
          </a:xfrm>
          <a:prstGeom prst="rect">
            <a:avLst/>
          </a:prstGeom>
        </p:spPr>
        <p:txBody>
          <a:bodyPr vert="horz" lIns="90472" tIns="45236" rIns="90472" bIns="452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72538"/>
            <a:ext cx="3011487" cy="461964"/>
          </a:xfrm>
          <a:prstGeom prst="rect">
            <a:avLst/>
          </a:prstGeom>
        </p:spPr>
        <p:txBody>
          <a:bodyPr vert="horz" lIns="90472" tIns="45236" rIns="90472" bIns="45236" rtlCol="0" anchor="b"/>
          <a:lstStyle>
            <a:lvl1pPr algn="l">
              <a:defRPr sz="1100"/>
            </a:lvl1pPr>
          </a:lstStyle>
          <a:p>
            <a:endParaRPr lang="en-US"/>
          </a:p>
        </p:txBody>
      </p:sp>
      <p:sp>
        <p:nvSpPr>
          <p:cNvPr id="7" name="Slide Number Placeholder 6"/>
          <p:cNvSpPr>
            <a:spLocks noGrp="1"/>
          </p:cNvSpPr>
          <p:nvPr>
            <p:ph type="sldNum" sz="quarter" idx="5"/>
          </p:nvPr>
        </p:nvSpPr>
        <p:spPr>
          <a:xfrm>
            <a:off x="3937007" y="8772538"/>
            <a:ext cx="3011487" cy="461964"/>
          </a:xfrm>
          <a:prstGeom prst="rect">
            <a:avLst/>
          </a:prstGeom>
        </p:spPr>
        <p:txBody>
          <a:bodyPr vert="horz" lIns="90472" tIns="45236" rIns="90472" bIns="45236" rtlCol="0" anchor="b"/>
          <a:lstStyle>
            <a:lvl1pPr algn="r">
              <a:defRPr sz="1100"/>
            </a:lvl1pPr>
          </a:lstStyle>
          <a:p>
            <a:fld id="{E1AADC6D-9859-4294-ABCD-8B653A0EC9C5}" type="slidenum">
              <a:rPr lang="en-US" smtClean="0"/>
              <a:t>‹#›</a:t>
            </a:fld>
            <a:endParaRPr lang="en-US"/>
          </a:p>
        </p:txBody>
      </p:sp>
    </p:spTree>
    <p:extLst>
      <p:ext uri="{BB962C8B-B14F-4D97-AF65-F5344CB8AC3E}">
        <p14:creationId xmlns:p14="http://schemas.microsoft.com/office/powerpoint/2010/main" val="382017512"/>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2136775" y="692150"/>
            <a:ext cx="2678113" cy="34639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378">
              <a:defRPr>
                <a:solidFill>
                  <a:schemeClr val="tx1"/>
                </a:solidFill>
                <a:latin typeface="Arial" panose="020B0604020202020204" pitchFamily="34" charset="0"/>
              </a:defRPr>
            </a:lvl1pPr>
            <a:lvl2pPr marL="703480" indent="-270571" defTabSz="891378">
              <a:defRPr>
                <a:solidFill>
                  <a:schemeClr val="tx1"/>
                </a:solidFill>
                <a:latin typeface="Arial" panose="020B0604020202020204" pitchFamily="34" charset="0"/>
              </a:defRPr>
            </a:lvl2pPr>
            <a:lvl3pPr marL="1082281" indent="-216456" defTabSz="891378">
              <a:defRPr>
                <a:solidFill>
                  <a:schemeClr val="tx1"/>
                </a:solidFill>
                <a:latin typeface="Arial" panose="020B0604020202020204" pitchFamily="34" charset="0"/>
              </a:defRPr>
            </a:lvl3pPr>
            <a:lvl4pPr marL="1515191" indent="-216456" defTabSz="891378">
              <a:defRPr>
                <a:solidFill>
                  <a:schemeClr val="tx1"/>
                </a:solidFill>
                <a:latin typeface="Arial" panose="020B0604020202020204" pitchFamily="34" charset="0"/>
              </a:defRPr>
            </a:lvl4pPr>
            <a:lvl5pPr marL="1948100" indent="-216456" defTabSz="891378">
              <a:defRPr>
                <a:solidFill>
                  <a:schemeClr val="tx1"/>
                </a:solidFill>
                <a:latin typeface="Arial" panose="020B0604020202020204" pitchFamily="34" charset="0"/>
              </a:defRPr>
            </a:lvl5pPr>
            <a:lvl6pPr marL="2381014" indent="-216456" defTabSz="891378" eaLnBrk="0" fontAlgn="base" hangingPunct="0">
              <a:spcBef>
                <a:spcPct val="0"/>
              </a:spcBef>
              <a:spcAft>
                <a:spcPct val="0"/>
              </a:spcAft>
              <a:defRPr>
                <a:solidFill>
                  <a:schemeClr val="tx1"/>
                </a:solidFill>
                <a:latin typeface="Arial" panose="020B0604020202020204" pitchFamily="34" charset="0"/>
              </a:defRPr>
            </a:lvl6pPr>
            <a:lvl7pPr marL="2813928" indent="-216456" defTabSz="891378" eaLnBrk="0" fontAlgn="base" hangingPunct="0">
              <a:spcBef>
                <a:spcPct val="0"/>
              </a:spcBef>
              <a:spcAft>
                <a:spcPct val="0"/>
              </a:spcAft>
              <a:defRPr>
                <a:solidFill>
                  <a:schemeClr val="tx1"/>
                </a:solidFill>
                <a:latin typeface="Arial" panose="020B0604020202020204" pitchFamily="34" charset="0"/>
              </a:defRPr>
            </a:lvl7pPr>
            <a:lvl8pPr marL="3246839" indent="-216456" defTabSz="891378" eaLnBrk="0" fontAlgn="base" hangingPunct="0">
              <a:spcBef>
                <a:spcPct val="0"/>
              </a:spcBef>
              <a:spcAft>
                <a:spcPct val="0"/>
              </a:spcAft>
              <a:defRPr>
                <a:solidFill>
                  <a:schemeClr val="tx1"/>
                </a:solidFill>
                <a:latin typeface="Arial" panose="020B0604020202020204" pitchFamily="34" charset="0"/>
              </a:defRPr>
            </a:lvl8pPr>
            <a:lvl9pPr marL="3679752" indent="-216456" defTabSz="891378" eaLnBrk="0" fontAlgn="base" hangingPunct="0">
              <a:spcBef>
                <a:spcPct val="0"/>
              </a:spcBef>
              <a:spcAft>
                <a:spcPct val="0"/>
              </a:spcAft>
              <a:defRPr>
                <a:solidFill>
                  <a:schemeClr val="tx1"/>
                </a:solidFill>
                <a:latin typeface="Arial" panose="020B0604020202020204" pitchFamily="34" charset="0"/>
              </a:defRPr>
            </a:lvl9pPr>
          </a:lstStyle>
          <a:p>
            <a:fld id="{1E787BBA-72D7-4641-9100-5090F89E0183}" type="slidenum">
              <a:rPr lang="en-US" altLang="en-US"/>
              <a:pPr/>
              <a:t>1</a:t>
            </a:fld>
            <a:endParaRPr lang="en-US" altLang="en-US" dirty="0"/>
          </a:p>
        </p:txBody>
      </p:sp>
    </p:spTree>
    <p:extLst>
      <p:ext uri="{BB962C8B-B14F-4D97-AF65-F5344CB8AC3E}">
        <p14:creationId xmlns:p14="http://schemas.microsoft.com/office/powerpoint/2010/main" val="185083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2136775" y="692150"/>
            <a:ext cx="2678113" cy="34639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378">
              <a:defRPr>
                <a:solidFill>
                  <a:schemeClr val="tx1"/>
                </a:solidFill>
                <a:latin typeface="Arial" panose="020B0604020202020204" pitchFamily="34" charset="0"/>
              </a:defRPr>
            </a:lvl1pPr>
            <a:lvl2pPr marL="703480" indent="-270571" defTabSz="891378">
              <a:defRPr>
                <a:solidFill>
                  <a:schemeClr val="tx1"/>
                </a:solidFill>
                <a:latin typeface="Arial" panose="020B0604020202020204" pitchFamily="34" charset="0"/>
              </a:defRPr>
            </a:lvl2pPr>
            <a:lvl3pPr marL="1082281" indent="-216456" defTabSz="891378">
              <a:defRPr>
                <a:solidFill>
                  <a:schemeClr val="tx1"/>
                </a:solidFill>
                <a:latin typeface="Arial" panose="020B0604020202020204" pitchFamily="34" charset="0"/>
              </a:defRPr>
            </a:lvl3pPr>
            <a:lvl4pPr marL="1515191" indent="-216456" defTabSz="891378">
              <a:defRPr>
                <a:solidFill>
                  <a:schemeClr val="tx1"/>
                </a:solidFill>
                <a:latin typeface="Arial" panose="020B0604020202020204" pitchFamily="34" charset="0"/>
              </a:defRPr>
            </a:lvl4pPr>
            <a:lvl5pPr marL="1948100" indent="-216456" defTabSz="891378">
              <a:defRPr>
                <a:solidFill>
                  <a:schemeClr val="tx1"/>
                </a:solidFill>
                <a:latin typeface="Arial" panose="020B0604020202020204" pitchFamily="34" charset="0"/>
              </a:defRPr>
            </a:lvl5pPr>
            <a:lvl6pPr marL="2381014" indent="-216456" defTabSz="891378" eaLnBrk="0" fontAlgn="base" hangingPunct="0">
              <a:spcBef>
                <a:spcPct val="0"/>
              </a:spcBef>
              <a:spcAft>
                <a:spcPct val="0"/>
              </a:spcAft>
              <a:defRPr>
                <a:solidFill>
                  <a:schemeClr val="tx1"/>
                </a:solidFill>
                <a:latin typeface="Arial" panose="020B0604020202020204" pitchFamily="34" charset="0"/>
              </a:defRPr>
            </a:lvl6pPr>
            <a:lvl7pPr marL="2813928" indent="-216456" defTabSz="891378" eaLnBrk="0" fontAlgn="base" hangingPunct="0">
              <a:spcBef>
                <a:spcPct val="0"/>
              </a:spcBef>
              <a:spcAft>
                <a:spcPct val="0"/>
              </a:spcAft>
              <a:defRPr>
                <a:solidFill>
                  <a:schemeClr val="tx1"/>
                </a:solidFill>
                <a:latin typeface="Arial" panose="020B0604020202020204" pitchFamily="34" charset="0"/>
              </a:defRPr>
            </a:lvl7pPr>
            <a:lvl8pPr marL="3246839" indent="-216456" defTabSz="891378" eaLnBrk="0" fontAlgn="base" hangingPunct="0">
              <a:spcBef>
                <a:spcPct val="0"/>
              </a:spcBef>
              <a:spcAft>
                <a:spcPct val="0"/>
              </a:spcAft>
              <a:defRPr>
                <a:solidFill>
                  <a:schemeClr val="tx1"/>
                </a:solidFill>
                <a:latin typeface="Arial" panose="020B0604020202020204" pitchFamily="34" charset="0"/>
              </a:defRPr>
            </a:lvl8pPr>
            <a:lvl9pPr marL="3679752" indent="-216456" defTabSz="891378" eaLnBrk="0" fontAlgn="base" hangingPunct="0">
              <a:spcBef>
                <a:spcPct val="0"/>
              </a:spcBef>
              <a:spcAft>
                <a:spcPct val="0"/>
              </a:spcAft>
              <a:defRPr>
                <a:solidFill>
                  <a:schemeClr val="tx1"/>
                </a:solidFill>
                <a:latin typeface="Arial" panose="020B0604020202020204" pitchFamily="34" charset="0"/>
              </a:defRPr>
            </a:lvl9pPr>
          </a:lstStyle>
          <a:p>
            <a:fld id="{1E787BBA-72D7-4641-9100-5090F89E0183}" type="slidenum">
              <a:rPr lang="en-US" altLang="en-US"/>
              <a:pPr/>
              <a:t>2</a:t>
            </a:fld>
            <a:endParaRPr lang="en-US" altLang="en-US" dirty="0"/>
          </a:p>
        </p:txBody>
      </p:sp>
    </p:spTree>
    <p:extLst>
      <p:ext uri="{BB962C8B-B14F-4D97-AF65-F5344CB8AC3E}">
        <p14:creationId xmlns:p14="http://schemas.microsoft.com/office/powerpoint/2010/main" val="338606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2266950" y="719138"/>
            <a:ext cx="2782888" cy="360045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3">
              <a:defRPr>
                <a:solidFill>
                  <a:schemeClr val="tx1"/>
                </a:solidFill>
                <a:latin typeface="Arial" panose="020B0604020202020204" pitchFamily="34" charset="0"/>
              </a:defRPr>
            </a:lvl1pPr>
            <a:lvl2pPr marL="735243" indent="-282788" defTabSz="931623">
              <a:defRPr>
                <a:solidFill>
                  <a:schemeClr val="tx1"/>
                </a:solidFill>
                <a:latin typeface="Arial" panose="020B0604020202020204" pitchFamily="34" charset="0"/>
              </a:defRPr>
            </a:lvl2pPr>
            <a:lvl3pPr marL="1131147" indent="-226229" defTabSz="931623">
              <a:defRPr>
                <a:solidFill>
                  <a:schemeClr val="tx1"/>
                </a:solidFill>
                <a:latin typeface="Arial" panose="020B0604020202020204" pitchFamily="34" charset="0"/>
              </a:defRPr>
            </a:lvl3pPr>
            <a:lvl4pPr marL="1583602" indent="-226229" defTabSz="931623">
              <a:defRPr>
                <a:solidFill>
                  <a:schemeClr val="tx1"/>
                </a:solidFill>
                <a:latin typeface="Arial" panose="020B0604020202020204" pitchFamily="34" charset="0"/>
              </a:defRPr>
            </a:lvl4pPr>
            <a:lvl5pPr marL="2036058" indent="-226229" defTabSz="931623">
              <a:defRPr>
                <a:solidFill>
                  <a:schemeClr val="tx1"/>
                </a:solidFill>
                <a:latin typeface="Arial" panose="020B0604020202020204" pitchFamily="34" charset="0"/>
              </a:defRPr>
            </a:lvl5pPr>
            <a:lvl6pPr marL="2488519" indent="-226229" defTabSz="931623" eaLnBrk="0" fontAlgn="base" hangingPunct="0">
              <a:spcBef>
                <a:spcPct val="0"/>
              </a:spcBef>
              <a:spcAft>
                <a:spcPct val="0"/>
              </a:spcAft>
              <a:defRPr>
                <a:solidFill>
                  <a:schemeClr val="tx1"/>
                </a:solidFill>
                <a:latin typeface="Arial" panose="020B0604020202020204" pitchFamily="34" charset="0"/>
              </a:defRPr>
            </a:lvl6pPr>
            <a:lvl7pPr marL="2940978" indent="-226229" defTabSz="931623" eaLnBrk="0" fontAlgn="base" hangingPunct="0">
              <a:spcBef>
                <a:spcPct val="0"/>
              </a:spcBef>
              <a:spcAft>
                <a:spcPct val="0"/>
              </a:spcAft>
              <a:defRPr>
                <a:solidFill>
                  <a:schemeClr val="tx1"/>
                </a:solidFill>
                <a:latin typeface="Arial" panose="020B0604020202020204" pitchFamily="34" charset="0"/>
              </a:defRPr>
            </a:lvl7pPr>
            <a:lvl8pPr marL="3393435" indent="-226229" defTabSz="931623" eaLnBrk="0" fontAlgn="base" hangingPunct="0">
              <a:spcBef>
                <a:spcPct val="0"/>
              </a:spcBef>
              <a:spcAft>
                <a:spcPct val="0"/>
              </a:spcAft>
              <a:defRPr>
                <a:solidFill>
                  <a:schemeClr val="tx1"/>
                </a:solidFill>
                <a:latin typeface="Arial" panose="020B0604020202020204" pitchFamily="34" charset="0"/>
              </a:defRPr>
            </a:lvl8pPr>
            <a:lvl9pPr marL="3845894" indent="-226229" defTabSz="931623" eaLnBrk="0" fontAlgn="base" hangingPunct="0">
              <a:spcBef>
                <a:spcPct val="0"/>
              </a:spcBef>
              <a:spcAft>
                <a:spcPct val="0"/>
              </a:spcAft>
              <a:defRPr>
                <a:solidFill>
                  <a:schemeClr val="tx1"/>
                </a:solidFill>
                <a:latin typeface="Arial" panose="020B0604020202020204" pitchFamily="34" charset="0"/>
              </a:defRPr>
            </a:lvl9pPr>
          </a:lstStyle>
          <a:p>
            <a:fld id="{1E787BBA-72D7-4641-9100-5090F89E0183}" type="slidenum">
              <a:rPr lang="en-US" altLang="en-US"/>
              <a:pPr/>
              <a:t>3</a:t>
            </a:fld>
            <a:endParaRPr lang="en-US" altLang="en-US" dirty="0"/>
          </a:p>
        </p:txBody>
      </p:sp>
    </p:spTree>
    <p:extLst>
      <p:ext uri="{BB962C8B-B14F-4D97-AF65-F5344CB8AC3E}">
        <p14:creationId xmlns:p14="http://schemas.microsoft.com/office/powerpoint/2010/main" val="288761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049D1A-32A9-694F-8039-358F4B8B1D40}"/>
              </a:ext>
            </a:extLst>
          </p:cNvPr>
          <p:cNvGrpSpPr/>
          <p:nvPr userDrawn="1"/>
        </p:nvGrpSpPr>
        <p:grpSpPr>
          <a:xfrm>
            <a:off x="0" y="0"/>
            <a:ext cx="7772400" cy="3432715"/>
            <a:chOff x="0" y="-1"/>
            <a:chExt cx="7772400" cy="3432715"/>
          </a:xfrm>
        </p:grpSpPr>
        <p:sp>
          <p:nvSpPr>
            <p:cNvPr id="8" name="Rectangle 7">
              <a:extLst>
                <a:ext uri="{FF2B5EF4-FFF2-40B4-BE49-F238E27FC236}">
                  <a16:creationId xmlns:a16="http://schemas.microsoft.com/office/drawing/2014/main" id="{4DEAD94D-A499-834E-A8F7-C509B72CE3CD}"/>
                </a:ext>
              </a:extLst>
            </p:cNvPr>
            <p:cNvSpPr/>
            <p:nvPr/>
          </p:nvSpPr>
          <p:spPr>
            <a:xfrm>
              <a:off x="0" y="-1"/>
              <a:ext cx="7772400" cy="3423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D1B16EA-60D6-9E4B-AC6E-E95A1C1952A4}"/>
                </a:ext>
              </a:extLst>
            </p:cNvPr>
            <p:cNvPicPr>
              <a:picLocks noChangeAspect="1"/>
            </p:cNvPicPr>
            <p:nvPr/>
          </p:nvPicPr>
          <p:blipFill rotWithShape="1">
            <a:blip r:embed="rId2">
              <a:alphaModFix amt="10000"/>
            </a:blip>
            <a:srcRect t="2646" b="8706"/>
            <a:stretch/>
          </p:blipFill>
          <p:spPr>
            <a:xfrm>
              <a:off x="3149133" y="9127"/>
              <a:ext cx="4413717" cy="3423587"/>
            </a:xfrm>
            <a:prstGeom prst="rect">
              <a:avLst/>
            </a:prstGeom>
            <a:noFill/>
          </p:spPr>
        </p:pic>
      </p:grpSp>
      <p:sp>
        <p:nvSpPr>
          <p:cNvPr id="14" name="TextBox 13">
            <a:extLst>
              <a:ext uri="{FF2B5EF4-FFF2-40B4-BE49-F238E27FC236}">
                <a16:creationId xmlns:a16="http://schemas.microsoft.com/office/drawing/2014/main" id="{2ECFFAB3-4002-DF4B-BF3C-48BDF2149842}"/>
              </a:ext>
            </a:extLst>
          </p:cNvPr>
          <p:cNvSpPr txBox="1"/>
          <p:nvPr userDrawn="1"/>
        </p:nvSpPr>
        <p:spPr>
          <a:xfrm>
            <a:off x="3005437" y="9601200"/>
            <a:ext cx="4652663" cy="298351"/>
          </a:xfrm>
          <a:prstGeom prst="rect">
            <a:avLst/>
          </a:prstGeom>
          <a:noFill/>
        </p:spPr>
        <p:txBody>
          <a:bodyPr wrap="square" rtlCol="0">
            <a:spAutoFit/>
          </a:bodyPr>
          <a:lstStyle/>
          <a:p>
            <a:pPr algn="r"/>
            <a:r>
              <a:rPr lang="en-US" sz="660" b="1" dirty="0">
                <a:solidFill>
                  <a:srgbClr val="A50021"/>
                </a:solidFill>
                <a:latin typeface="Bell MT" panose="02020503060305020303" pitchFamily="18" charset="0"/>
                <a:ea typeface="Tahoma" panose="020B0604030504040204" pitchFamily="34" charset="0"/>
                <a:cs typeface="Tahoma" panose="020B0604030504040204" pitchFamily="34" charset="0"/>
              </a:rPr>
              <a:t>Legacy Trust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 </a:t>
            </a:r>
            <a:r>
              <a:rPr lang="en-US" sz="660" dirty="0">
                <a:solidFill>
                  <a:srgbClr val="808080"/>
                </a:solidFill>
                <a:latin typeface="Tahoma" panose="020B0604030504040204" pitchFamily="34" charset="0"/>
                <a:ea typeface="Tahoma" panose="020B0604030504040204" pitchFamily="34" charset="0"/>
              </a:rPr>
              <a:t>99 Monroe Ave. NW, Suite 600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rPr>
              <a:t> Grand Rapids, MI 49503</a:t>
            </a:r>
            <a:endParaRPr lang="en-US" sz="660" dirty="0">
              <a:latin typeface="Times New Roman" panose="02020603050405020304" pitchFamily="18" charset="0"/>
              <a:ea typeface="Times New Roman" panose="02020603050405020304" pitchFamily="18" charset="0"/>
            </a:endParaRPr>
          </a:p>
          <a:p>
            <a:pPr algn="r">
              <a:lnSpc>
                <a:spcPct val="107000"/>
              </a:lnSpc>
            </a:pP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PH: 616.454.2852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TF: 1.800.519.3705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F: 616.451.3312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legacygr.com</a:t>
            </a:r>
            <a:endParaRPr lang="en-US" sz="66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AFEE7675-5CDD-E64B-B6F9-D8EFB96F6EE1}"/>
              </a:ext>
            </a:extLst>
          </p:cNvPr>
          <p:cNvPicPr>
            <a:picLocks noChangeAspect="1"/>
          </p:cNvPicPr>
          <p:nvPr userDrawn="1"/>
        </p:nvPicPr>
        <p:blipFill>
          <a:blip r:embed="rId3"/>
          <a:stretch>
            <a:fillRect/>
          </a:stretch>
        </p:blipFill>
        <p:spPr>
          <a:xfrm>
            <a:off x="432231" y="292327"/>
            <a:ext cx="1780753" cy="489707"/>
          </a:xfrm>
          <a:prstGeom prst="rect">
            <a:avLst/>
          </a:prstGeom>
        </p:spPr>
      </p:pic>
      <p:sp>
        <p:nvSpPr>
          <p:cNvPr id="16" name="TextBox 15">
            <a:extLst>
              <a:ext uri="{FF2B5EF4-FFF2-40B4-BE49-F238E27FC236}">
                <a16:creationId xmlns:a16="http://schemas.microsoft.com/office/drawing/2014/main" id="{9D1FDFAF-7CFD-8C4F-9925-27839F7EDA0B}"/>
              </a:ext>
            </a:extLst>
          </p:cNvPr>
          <p:cNvSpPr txBox="1"/>
          <p:nvPr userDrawn="1"/>
        </p:nvSpPr>
        <p:spPr>
          <a:xfrm>
            <a:off x="-2997221" y="6350038"/>
            <a:ext cx="2013756" cy="2984728"/>
          </a:xfrm>
          <a:prstGeom prst="rect">
            <a:avLst/>
          </a:prstGeom>
          <a:noFill/>
        </p:spPr>
        <p:txBody>
          <a:bodyPr wrap="square" rtlCol="0">
            <a:spAutoFit/>
          </a:bodyPr>
          <a:lstStyle/>
          <a:p>
            <a:pPr>
              <a:spcAft>
                <a:spcPts val="600"/>
              </a:spcAft>
            </a:pPr>
            <a:r>
              <a:rPr lang="en-US" sz="900" b="1" dirty="0">
                <a:latin typeface="Tahoma" panose="020B0604030504040204" pitchFamily="34" charset="0"/>
                <a:ea typeface="Tahoma" panose="020B0604030504040204" pitchFamily="34" charset="0"/>
                <a:cs typeface="Tahoma" panose="020B0604030504040204" pitchFamily="34" charset="0"/>
              </a:rPr>
              <a:t>Key Takeaways</a:t>
            </a:r>
          </a:p>
          <a:p>
            <a:pPr marL="36037" indent="-127477">
              <a:lnSpc>
                <a:spcPts val="1220"/>
              </a:lnSpc>
              <a:spcAft>
                <a:spcPts val="1020"/>
              </a:spcAft>
              <a:buFont typeface="Arial" panose="020B0604020202020204" pitchFamily="34" charset="0"/>
              <a:buChar char="•"/>
            </a:pPr>
            <a:r>
              <a:rPr lang="en-US" sz="850" dirty="0">
                <a:latin typeface="Tahoma" panose="020B0604030504040204" pitchFamily="34" charset="0"/>
                <a:ea typeface="Tahoma" panose="020B0604030504040204" pitchFamily="34" charset="0"/>
                <a:cs typeface="Tahoma" panose="020B0604030504040204" pitchFamily="34" charset="0"/>
              </a:rPr>
              <a:t>The sharp market selloff in Q4 led global equities to post losses for 2018 and has raised concerns about the future of the nearly 10-year bull market run</a:t>
            </a:r>
          </a:p>
          <a:p>
            <a:pPr marL="36037" indent="-127477">
              <a:lnSpc>
                <a:spcPts val="1220"/>
              </a:lnSpc>
              <a:spcAft>
                <a:spcPts val="1020"/>
              </a:spcAft>
              <a:buFont typeface="Arial" panose="020B0604020202020204" pitchFamily="34" charset="0"/>
              <a:buChar char="•"/>
            </a:pPr>
            <a:r>
              <a:rPr lang="en-US" sz="850" dirty="0">
                <a:latin typeface="Tahoma" panose="020B0604030504040204" pitchFamily="34" charset="0"/>
                <a:ea typeface="Tahoma" panose="020B0604030504040204" pitchFamily="34" charset="0"/>
                <a:cs typeface="Tahoma" panose="020B0604030504040204" pitchFamily="34" charset="0"/>
              </a:rPr>
              <a:t>In our view, the selloff was overdone and we expect 2019 to be a modestly positive year for equities</a:t>
            </a:r>
          </a:p>
          <a:p>
            <a:pPr marL="36037" indent="-127477">
              <a:lnSpc>
                <a:spcPts val="1220"/>
              </a:lnSpc>
              <a:spcAft>
                <a:spcPts val="1020"/>
              </a:spcAft>
              <a:buFont typeface="Arial" panose="020B0604020202020204" pitchFamily="34" charset="0"/>
              <a:buChar char="•"/>
            </a:pPr>
            <a:r>
              <a:rPr lang="en-US" sz="850" dirty="0">
                <a:latin typeface="Tahoma" panose="020B0604030504040204" pitchFamily="34" charset="0"/>
                <a:ea typeface="Tahoma" panose="020B0604030504040204" pitchFamily="34" charset="0"/>
                <a:cs typeface="Tahoma" panose="020B0604030504040204" pitchFamily="34" charset="0"/>
              </a:rPr>
              <a:t>A slowdown in economic and corporate earnings growth is expected and priced in, but we believe it will stop short of recession</a:t>
            </a:r>
          </a:p>
          <a:p>
            <a:pPr marL="36037" indent="-127477">
              <a:lnSpc>
                <a:spcPts val="1220"/>
              </a:lnSpc>
              <a:spcAft>
                <a:spcPts val="1020"/>
              </a:spcAft>
              <a:buFont typeface="Arial" panose="020B0604020202020204" pitchFamily="34" charset="0"/>
              <a:buChar char="•"/>
            </a:pPr>
            <a:r>
              <a:rPr lang="en-US" sz="850" dirty="0">
                <a:latin typeface="Tahoma" panose="020B0604030504040204" pitchFamily="34" charset="0"/>
                <a:ea typeface="Tahoma" panose="020B0604030504040204" pitchFamily="34" charset="0"/>
                <a:cs typeface="Tahoma" panose="020B0604030504040204" pitchFamily="34" charset="0"/>
              </a:rPr>
              <a:t>Overall, we expect 2019 to be a positive but volatile year given the late economic cycle dynamics at play</a:t>
            </a:r>
          </a:p>
        </p:txBody>
      </p:sp>
      <p:sp>
        <p:nvSpPr>
          <p:cNvPr id="18" name="Content Placeholder 2">
            <a:extLst>
              <a:ext uri="{FF2B5EF4-FFF2-40B4-BE49-F238E27FC236}">
                <a16:creationId xmlns:a16="http://schemas.microsoft.com/office/drawing/2014/main" id="{EE3DD07C-5262-1F41-8662-1370C72B396F}"/>
              </a:ext>
            </a:extLst>
          </p:cNvPr>
          <p:cNvSpPr>
            <a:spLocks noGrp="1"/>
          </p:cNvSpPr>
          <p:nvPr>
            <p:ph sz="half" idx="1" hasCustomPrompt="1"/>
          </p:nvPr>
        </p:nvSpPr>
        <p:spPr>
          <a:xfrm>
            <a:off x="2981514" y="3883025"/>
            <a:ext cx="4413717" cy="5451742"/>
          </a:xfrm>
        </p:spPr>
        <p:txBody>
          <a:bodyPr>
            <a:noAutofit/>
          </a:bodyPr>
          <a:lstStyle>
            <a:lvl1pPr marL="0" indent="0">
              <a:buNone/>
              <a:defRPr sz="2200">
                <a:solidFill>
                  <a:srgbClr val="6E6259"/>
                </a:solidFill>
                <a:latin typeface="Tahoma" panose="020B0604030504040204" pitchFamily="34" charset="0"/>
                <a:ea typeface="Tahoma" panose="020B0604030504040204" pitchFamily="34" charset="0"/>
                <a:cs typeface="Tahoma" panose="020B0604030504040204" pitchFamily="34" charset="0"/>
              </a:defRPr>
            </a:lvl1pPr>
            <a:lvl2pPr marL="377135" indent="0">
              <a:buNone/>
              <a:defRPr sz="1980"/>
            </a:lvl2pPr>
            <a:lvl3pPr marL="754274" indent="0">
              <a:buNone/>
              <a:defRPr sz="1650"/>
            </a:lvl3pPr>
            <a:lvl4pPr marL="1131410" indent="0">
              <a:buNone/>
              <a:defRPr sz="1485"/>
            </a:lvl4pPr>
            <a:lvl5pPr marL="1508546" indent="0">
              <a:buNone/>
              <a:defRPr sz="1485"/>
            </a:lvl5pPr>
            <a:lvl6pPr>
              <a:defRPr sz="1485"/>
            </a:lvl6pPr>
            <a:lvl7pPr>
              <a:defRPr sz="1485"/>
            </a:lvl7pPr>
            <a:lvl8pPr>
              <a:defRPr sz="1485"/>
            </a:lvl8pPr>
            <a:lvl9pPr>
              <a:defRPr sz="1485"/>
            </a:lvl9pPr>
          </a:lstStyle>
          <a:p>
            <a:pPr lvl="0"/>
            <a:r>
              <a:rPr lang="en-US" dirty="0"/>
              <a:t>Insert Text</a:t>
            </a:r>
          </a:p>
        </p:txBody>
      </p:sp>
      <p:sp>
        <p:nvSpPr>
          <p:cNvPr id="19" name="Content Placeholder 2">
            <a:extLst>
              <a:ext uri="{FF2B5EF4-FFF2-40B4-BE49-F238E27FC236}">
                <a16:creationId xmlns:a16="http://schemas.microsoft.com/office/drawing/2014/main" id="{9546B385-950F-284E-9497-391EE42B3EB3}"/>
              </a:ext>
            </a:extLst>
          </p:cNvPr>
          <p:cNvSpPr>
            <a:spLocks noGrp="1"/>
          </p:cNvSpPr>
          <p:nvPr>
            <p:ph sz="half" idx="10" hasCustomPrompt="1"/>
          </p:nvPr>
        </p:nvSpPr>
        <p:spPr>
          <a:xfrm>
            <a:off x="570756" y="6096000"/>
            <a:ext cx="2024386" cy="401648"/>
          </a:xfrm>
        </p:spPr>
        <p:txBody>
          <a:bodyPr>
            <a:noAutofit/>
          </a:bodyPr>
          <a:lstStyle>
            <a:lvl1pPr marL="0" indent="0">
              <a:lnSpc>
                <a:spcPts val="1220"/>
              </a:lnSpc>
              <a:spcAft>
                <a:spcPts val="1020"/>
              </a:spcAft>
              <a:buFont typeface="Arial" panose="020B0604020202020204" pitchFamily="34" charset="0"/>
              <a:buNone/>
              <a:defRPr sz="9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77135" indent="0">
              <a:buNone/>
              <a:defRPr sz="1980"/>
            </a:lvl2pPr>
            <a:lvl3pPr marL="754274" indent="0">
              <a:buNone/>
              <a:defRPr sz="1650"/>
            </a:lvl3pPr>
            <a:lvl4pPr marL="1131410" indent="0">
              <a:buNone/>
              <a:defRPr sz="1485"/>
            </a:lvl4pPr>
            <a:lvl5pPr marL="1508546" indent="0">
              <a:buNone/>
              <a:defRPr sz="1485"/>
            </a:lvl5pPr>
            <a:lvl6pPr>
              <a:defRPr sz="1485"/>
            </a:lvl6pPr>
            <a:lvl7pPr>
              <a:defRPr sz="1485"/>
            </a:lvl7pPr>
            <a:lvl8pPr>
              <a:defRPr sz="1485"/>
            </a:lvl8pPr>
            <a:lvl9pPr>
              <a:defRPr sz="1485"/>
            </a:lvl9pPr>
          </a:lstStyle>
          <a:p>
            <a:pPr lvl="0"/>
            <a:r>
              <a:rPr lang="en-US" dirty="0"/>
              <a:t>Key </a:t>
            </a:r>
            <a:r>
              <a:rPr lang="en-US" dirty="0" err="1"/>
              <a:t>Takaways</a:t>
            </a:r>
            <a:endParaRPr lang="en-US" dirty="0"/>
          </a:p>
        </p:txBody>
      </p:sp>
      <p:sp>
        <p:nvSpPr>
          <p:cNvPr id="20" name="Content Placeholder 2">
            <a:extLst>
              <a:ext uri="{FF2B5EF4-FFF2-40B4-BE49-F238E27FC236}">
                <a16:creationId xmlns:a16="http://schemas.microsoft.com/office/drawing/2014/main" id="{6091506D-0645-354E-998D-C7CA5A504326}"/>
              </a:ext>
            </a:extLst>
          </p:cNvPr>
          <p:cNvSpPr>
            <a:spLocks noGrp="1"/>
          </p:cNvSpPr>
          <p:nvPr>
            <p:ph sz="half" idx="11" hasCustomPrompt="1"/>
          </p:nvPr>
        </p:nvSpPr>
        <p:spPr>
          <a:xfrm>
            <a:off x="570755" y="6485743"/>
            <a:ext cx="2208930" cy="2849023"/>
          </a:xfrm>
        </p:spPr>
        <p:txBody>
          <a:bodyPr>
            <a:noAutofit/>
          </a:bodyPr>
          <a:lstStyle>
            <a:lvl1pPr marL="36037" indent="-127477">
              <a:lnSpc>
                <a:spcPts val="1220"/>
              </a:lnSpc>
              <a:spcAft>
                <a:spcPts val="1020"/>
              </a:spcAft>
              <a:buFont typeface="Arial" panose="020B0604020202020204" pitchFamily="34" charset="0"/>
              <a:buChar char="•"/>
              <a:defRPr sz="8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77135" indent="0">
              <a:buNone/>
              <a:defRPr sz="1980"/>
            </a:lvl2pPr>
            <a:lvl3pPr marL="754274" indent="0">
              <a:buNone/>
              <a:defRPr sz="1650"/>
            </a:lvl3pPr>
            <a:lvl4pPr marL="1131410" indent="0">
              <a:buNone/>
              <a:defRPr sz="1485"/>
            </a:lvl4pPr>
            <a:lvl5pPr marL="1508546" indent="0">
              <a:buNone/>
              <a:defRPr sz="1485"/>
            </a:lvl5pPr>
            <a:lvl6pPr>
              <a:defRPr sz="1485"/>
            </a:lvl6pPr>
            <a:lvl7pPr>
              <a:defRPr sz="1485"/>
            </a:lvl7pPr>
            <a:lvl8pPr>
              <a:defRPr sz="1485"/>
            </a:lvl8pPr>
            <a:lvl9pPr>
              <a:defRPr sz="1485"/>
            </a:lvl9pPr>
          </a:lstStyle>
          <a:p>
            <a:pPr marL="36037" indent="-127477">
              <a:lnSpc>
                <a:spcPts val="1220"/>
              </a:lnSpc>
              <a:spcAft>
                <a:spcPts val="1020"/>
              </a:spcAft>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The sharp market selloff in Q4 led global equities to post losses for 2018 and has raised concerns about the future of the nearly 10-year bull market run</a:t>
            </a:r>
          </a:p>
          <a:p>
            <a:pPr marL="36037" indent="-127477">
              <a:lnSpc>
                <a:spcPts val="1220"/>
              </a:lnSpc>
              <a:spcAft>
                <a:spcPts val="1020"/>
              </a:spcAft>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In our view, the selloff was overdone and we expect 2019 to be a modestly positive year for equities</a:t>
            </a:r>
          </a:p>
          <a:p>
            <a:pPr marL="36037" indent="-127477">
              <a:lnSpc>
                <a:spcPts val="1220"/>
              </a:lnSpc>
              <a:spcAft>
                <a:spcPts val="1020"/>
              </a:spcAft>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A slowdown in economic and corporate earnings growth is expected and priced in, but we believe it will stop short of recession</a:t>
            </a:r>
          </a:p>
          <a:p>
            <a:pPr marL="36037" indent="-127477">
              <a:lnSpc>
                <a:spcPts val="1220"/>
              </a:lnSpc>
              <a:spcAft>
                <a:spcPts val="1020"/>
              </a:spcAft>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Overall, we expect 2019 to be a positive but volatile year given the late economic cycle dynamics at play</a:t>
            </a:r>
          </a:p>
        </p:txBody>
      </p:sp>
      <p:sp>
        <p:nvSpPr>
          <p:cNvPr id="23" name="Content Placeholder 2">
            <a:extLst>
              <a:ext uri="{FF2B5EF4-FFF2-40B4-BE49-F238E27FC236}">
                <a16:creationId xmlns:a16="http://schemas.microsoft.com/office/drawing/2014/main" id="{F7F48A73-1E3D-1948-969E-C3E2AC19DDEF}"/>
              </a:ext>
            </a:extLst>
          </p:cNvPr>
          <p:cNvSpPr>
            <a:spLocks noGrp="1"/>
          </p:cNvSpPr>
          <p:nvPr>
            <p:ph sz="half" idx="12" hasCustomPrompt="1"/>
          </p:nvPr>
        </p:nvSpPr>
        <p:spPr>
          <a:xfrm>
            <a:off x="570756" y="5542749"/>
            <a:ext cx="2024386" cy="177833"/>
          </a:xfrm>
        </p:spPr>
        <p:txBody>
          <a:bodyPr>
            <a:noAutofit/>
          </a:bodyPr>
          <a:lstStyle>
            <a:lvl1pPr marL="0" indent="0">
              <a:lnSpc>
                <a:spcPts val="1220"/>
              </a:lnSpc>
              <a:spcAft>
                <a:spcPts val="1020"/>
              </a:spcAft>
              <a:buFont typeface="Arial" panose="020B0604020202020204" pitchFamily="34" charset="0"/>
              <a:buNone/>
              <a:defRPr sz="9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77135" indent="0">
              <a:buNone/>
              <a:defRPr sz="1980"/>
            </a:lvl2pPr>
            <a:lvl3pPr marL="754274" indent="0">
              <a:buNone/>
              <a:defRPr sz="1650"/>
            </a:lvl3pPr>
            <a:lvl4pPr marL="1131410" indent="0">
              <a:buNone/>
              <a:defRPr sz="1485"/>
            </a:lvl4pPr>
            <a:lvl5pPr marL="1508546" indent="0">
              <a:buNone/>
              <a:defRPr sz="1485"/>
            </a:lvl5pPr>
            <a:lvl6pPr>
              <a:defRPr sz="1485"/>
            </a:lvl6pPr>
            <a:lvl7pPr>
              <a:defRPr sz="1485"/>
            </a:lvl7pPr>
            <a:lvl8pPr>
              <a:defRPr sz="1485"/>
            </a:lvl8pPr>
            <a:lvl9pPr>
              <a:defRPr sz="1485"/>
            </a:lvl9pPr>
          </a:lstStyle>
          <a:p>
            <a:pPr>
              <a:spcAft>
                <a:spcPts val="330"/>
              </a:spcAft>
            </a:pPr>
            <a:r>
              <a:rPr lang="en-US" sz="900" b="1" dirty="0" err="1">
                <a:latin typeface="Tahoma" panose="020B0604030504040204" pitchFamily="34" charset="0"/>
                <a:ea typeface="Tahoma" panose="020B0604030504040204" pitchFamily="34" charset="0"/>
                <a:cs typeface="Tahoma" panose="020B0604030504040204" pitchFamily="34" charset="0"/>
              </a:rPr>
              <a:t>Laina</a:t>
            </a:r>
            <a:r>
              <a:rPr lang="en-US" sz="900" b="1" dirty="0">
                <a:latin typeface="Tahoma" panose="020B0604030504040204" pitchFamily="34" charset="0"/>
                <a:ea typeface="Tahoma" panose="020B0604030504040204" pitchFamily="34" charset="0"/>
                <a:cs typeface="Tahoma" panose="020B0604030504040204" pitchFamily="34" charset="0"/>
              </a:rPr>
              <a:t> M. Mills, CFA, CFP®</a:t>
            </a:r>
          </a:p>
        </p:txBody>
      </p:sp>
      <p:sp>
        <p:nvSpPr>
          <p:cNvPr id="24" name="Content Placeholder 2">
            <a:extLst>
              <a:ext uri="{FF2B5EF4-FFF2-40B4-BE49-F238E27FC236}">
                <a16:creationId xmlns:a16="http://schemas.microsoft.com/office/drawing/2014/main" id="{70501635-083A-2348-A236-42C6697220AB}"/>
              </a:ext>
            </a:extLst>
          </p:cNvPr>
          <p:cNvSpPr>
            <a:spLocks noGrp="1"/>
          </p:cNvSpPr>
          <p:nvPr>
            <p:ph sz="half" idx="13" hasCustomPrompt="1"/>
          </p:nvPr>
        </p:nvSpPr>
        <p:spPr>
          <a:xfrm>
            <a:off x="570756" y="5715000"/>
            <a:ext cx="2024386" cy="177833"/>
          </a:xfrm>
        </p:spPr>
        <p:txBody>
          <a:bodyPr>
            <a:noAutofit/>
          </a:bodyPr>
          <a:lstStyle>
            <a:lvl1pPr marL="0" indent="0">
              <a:lnSpc>
                <a:spcPts val="1220"/>
              </a:lnSpc>
              <a:spcAft>
                <a:spcPts val="1020"/>
              </a:spcAft>
              <a:buFont typeface="Arial" panose="020B0604020202020204" pitchFamily="34" charset="0"/>
              <a:buNone/>
              <a:defRPr sz="9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77135" indent="0">
              <a:buNone/>
              <a:defRPr sz="1980"/>
            </a:lvl2pPr>
            <a:lvl3pPr marL="754274" indent="0">
              <a:buNone/>
              <a:defRPr sz="1650"/>
            </a:lvl3pPr>
            <a:lvl4pPr marL="1131410" indent="0">
              <a:buNone/>
              <a:defRPr sz="1485"/>
            </a:lvl4pPr>
            <a:lvl5pPr marL="1508546" indent="0">
              <a:buNone/>
              <a:defRPr sz="1485"/>
            </a:lvl5pPr>
            <a:lvl6pPr>
              <a:defRPr sz="1485"/>
            </a:lvl6pPr>
            <a:lvl7pPr>
              <a:defRPr sz="1485"/>
            </a:lvl7pPr>
            <a:lvl8pPr>
              <a:defRPr sz="1485"/>
            </a:lvl8pPr>
            <a:lvl9pPr>
              <a:defRPr sz="1485"/>
            </a:lvl9pPr>
          </a:lstStyle>
          <a:p>
            <a:r>
              <a:rPr lang="en-US" sz="900" dirty="0">
                <a:latin typeface="Tahoma" panose="020B0604030504040204" pitchFamily="34" charset="0"/>
                <a:ea typeface="Tahoma" panose="020B0604030504040204" pitchFamily="34" charset="0"/>
                <a:cs typeface="Tahoma" panose="020B0604030504040204" pitchFamily="34" charset="0"/>
              </a:rPr>
              <a:t>Chief Investment Officer</a:t>
            </a:r>
          </a:p>
        </p:txBody>
      </p:sp>
      <p:sp>
        <p:nvSpPr>
          <p:cNvPr id="27" name="Picture Placeholder 25">
            <a:extLst>
              <a:ext uri="{FF2B5EF4-FFF2-40B4-BE49-F238E27FC236}">
                <a16:creationId xmlns:a16="http://schemas.microsoft.com/office/drawing/2014/main" id="{ED722229-8E80-374D-9035-459D49AF3BC4}"/>
              </a:ext>
            </a:extLst>
          </p:cNvPr>
          <p:cNvSpPr>
            <a:spLocks noGrp="1"/>
          </p:cNvSpPr>
          <p:nvPr>
            <p:ph type="pic" sz="quarter" idx="14"/>
          </p:nvPr>
        </p:nvSpPr>
        <p:spPr>
          <a:xfrm>
            <a:off x="682625" y="3883025"/>
            <a:ext cx="1152525" cy="1647825"/>
          </a:xfrm>
        </p:spPr>
        <p:txBody>
          <a:bodyPr/>
          <a:lstStyle/>
          <a:p>
            <a:endParaRPr lang="en-US"/>
          </a:p>
        </p:txBody>
      </p:sp>
      <p:sp>
        <p:nvSpPr>
          <p:cNvPr id="29" name="Text Placeholder 28">
            <a:extLst>
              <a:ext uri="{FF2B5EF4-FFF2-40B4-BE49-F238E27FC236}">
                <a16:creationId xmlns:a16="http://schemas.microsoft.com/office/drawing/2014/main" id="{9CC458C4-6204-D243-BA49-9E744E4D21A9}"/>
              </a:ext>
            </a:extLst>
          </p:cNvPr>
          <p:cNvSpPr>
            <a:spLocks noGrp="1"/>
          </p:cNvSpPr>
          <p:nvPr>
            <p:ph type="body" sz="quarter" idx="15" hasCustomPrompt="1"/>
          </p:nvPr>
        </p:nvSpPr>
        <p:spPr>
          <a:xfrm>
            <a:off x="457200" y="914400"/>
            <a:ext cx="3962400" cy="1054901"/>
          </a:xfrm>
        </p:spPr>
        <p:txBody>
          <a:bodyPr>
            <a:noAutofit/>
          </a:bodyPr>
          <a:lstStyle>
            <a:lvl1pPr marL="0" marR="0" indent="0" algn="l" defTabSz="754273" rtl="0" eaLnBrk="1" fontAlgn="auto" latinLnBrk="0" hangingPunct="1">
              <a:lnSpc>
                <a:spcPts val="3620"/>
              </a:lnSpc>
              <a:spcBef>
                <a:spcPct val="20000"/>
              </a:spcBef>
              <a:spcAft>
                <a:spcPts val="2400"/>
              </a:spcAft>
              <a:buClrTx/>
              <a:buSzTx/>
              <a:buFont typeface="Arial" pitchFamily="34" charset="0"/>
              <a:buNone/>
              <a:tabLst/>
              <a:defRPr sz="3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3600">
                <a:latin typeface="Tahoma" panose="020B0604030504040204" pitchFamily="34" charset="0"/>
                <a:ea typeface="Tahoma" panose="020B0604030504040204" pitchFamily="34" charset="0"/>
                <a:cs typeface="Tahoma" panose="020B0604030504040204" pitchFamily="34" charset="0"/>
              </a:defRPr>
            </a:lvl2pPr>
            <a:lvl3pPr>
              <a:defRPr sz="3600">
                <a:latin typeface="Tahoma" panose="020B0604030504040204" pitchFamily="34" charset="0"/>
                <a:ea typeface="Tahoma" panose="020B0604030504040204" pitchFamily="34" charset="0"/>
                <a:cs typeface="Tahoma" panose="020B0604030504040204" pitchFamily="34" charset="0"/>
              </a:defRPr>
            </a:lvl3pPr>
            <a:lvl4pPr>
              <a:defRPr sz="3600">
                <a:latin typeface="Tahoma" panose="020B0604030504040204" pitchFamily="34" charset="0"/>
                <a:ea typeface="Tahoma" panose="020B0604030504040204" pitchFamily="34" charset="0"/>
                <a:cs typeface="Tahoma" panose="020B0604030504040204" pitchFamily="34" charset="0"/>
              </a:defRPr>
            </a:lvl4pPr>
            <a:lvl5pPr>
              <a:defRPr sz="3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Headline text goes here.</a:t>
            </a:r>
          </a:p>
        </p:txBody>
      </p:sp>
      <p:sp>
        <p:nvSpPr>
          <p:cNvPr id="32" name="Text Placeholder 31">
            <a:extLst>
              <a:ext uri="{FF2B5EF4-FFF2-40B4-BE49-F238E27FC236}">
                <a16:creationId xmlns:a16="http://schemas.microsoft.com/office/drawing/2014/main" id="{1F3DBBFE-8B81-BB46-823C-00D8B437D944}"/>
              </a:ext>
            </a:extLst>
          </p:cNvPr>
          <p:cNvSpPr>
            <a:spLocks noGrp="1"/>
          </p:cNvSpPr>
          <p:nvPr>
            <p:ph type="body" sz="quarter" idx="16" hasCustomPrompt="1"/>
          </p:nvPr>
        </p:nvSpPr>
        <p:spPr>
          <a:xfrm>
            <a:off x="457200" y="1996623"/>
            <a:ext cx="3962400" cy="709008"/>
          </a:xfrm>
        </p:spPr>
        <p:txBody>
          <a:bodyPr>
            <a:noAutofit/>
          </a:bodyPr>
          <a:lstStyle>
            <a:lvl1pPr marL="0" indent="0">
              <a:lnSpc>
                <a:spcPts val="2480"/>
              </a:lnSpc>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77135" indent="0">
              <a:buNone/>
              <a:defRPr sz="2400">
                <a:latin typeface="Tahoma" panose="020B0604030504040204" pitchFamily="34" charset="0"/>
                <a:ea typeface="Tahoma" panose="020B0604030504040204" pitchFamily="34" charset="0"/>
                <a:cs typeface="Tahoma" panose="020B0604030504040204" pitchFamily="34" charset="0"/>
              </a:defRPr>
            </a:lvl2pPr>
            <a:lvl3pPr marL="754274" indent="0">
              <a:buNone/>
              <a:defRPr sz="2400">
                <a:latin typeface="Tahoma" panose="020B0604030504040204" pitchFamily="34" charset="0"/>
                <a:ea typeface="Tahoma" panose="020B0604030504040204" pitchFamily="34" charset="0"/>
                <a:cs typeface="Tahoma" panose="020B0604030504040204" pitchFamily="34" charset="0"/>
              </a:defRPr>
            </a:lvl3pPr>
            <a:lvl4pPr marL="1131410" indent="0">
              <a:buNone/>
              <a:defRPr sz="2400">
                <a:latin typeface="Tahoma" panose="020B0604030504040204" pitchFamily="34" charset="0"/>
                <a:ea typeface="Tahoma" panose="020B0604030504040204" pitchFamily="34" charset="0"/>
                <a:cs typeface="Tahoma" panose="020B0604030504040204" pitchFamily="34" charset="0"/>
              </a:defRPr>
            </a:lvl4pPr>
            <a:lvl5pPr marL="1508546" indent="0">
              <a:buNone/>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err="1"/>
              <a:t>Subheadline</a:t>
            </a:r>
            <a:r>
              <a:rPr lang="en-US" dirty="0"/>
              <a:t> text goes here</a:t>
            </a:r>
          </a:p>
        </p:txBody>
      </p:sp>
      <p:sp>
        <p:nvSpPr>
          <p:cNvPr id="34" name="Text Placeholder 33">
            <a:extLst>
              <a:ext uri="{FF2B5EF4-FFF2-40B4-BE49-F238E27FC236}">
                <a16:creationId xmlns:a16="http://schemas.microsoft.com/office/drawing/2014/main" id="{1F101573-62F6-F848-B2F2-B011554D1390}"/>
              </a:ext>
            </a:extLst>
          </p:cNvPr>
          <p:cNvSpPr>
            <a:spLocks noGrp="1"/>
          </p:cNvSpPr>
          <p:nvPr>
            <p:ph type="body" sz="quarter" idx="17" hasCustomPrompt="1"/>
          </p:nvPr>
        </p:nvSpPr>
        <p:spPr>
          <a:xfrm>
            <a:off x="457200" y="2705100"/>
            <a:ext cx="1377950" cy="266700"/>
          </a:xfrm>
        </p:spPr>
        <p:txBody>
          <a:bodyPr>
            <a:normAutofit/>
          </a:bodyPr>
          <a:lstStyle>
            <a:lvl1pPr marL="0" indent="0">
              <a:buNone/>
              <a:defRPr sz="9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Month 2019</a:t>
            </a:r>
          </a:p>
        </p:txBody>
      </p:sp>
    </p:spTree>
    <p:extLst>
      <p:ext uri="{BB962C8B-B14F-4D97-AF65-F5344CB8AC3E}">
        <p14:creationId xmlns:p14="http://schemas.microsoft.com/office/powerpoint/2010/main" val="244485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5"/>
            <a:ext cx="3432810" cy="6638079"/>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950970" y="2346965"/>
            <a:ext cx="3432810" cy="6638079"/>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FF8A5B-799C-44AA-BA59-CAB05EE5F5E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329496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3" y="2251499"/>
            <a:ext cx="3434160" cy="938318"/>
          </a:xfrm>
        </p:spPr>
        <p:txBody>
          <a:bodyPr anchor="b"/>
          <a:lstStyle>
            <a:lvl1pPr marL="0" indent="0">
              <a:buNone/>
              <a:defRPr sz="1980" b="1"/>
            </a:lvl1pPr>
            <a:lvl2pPr marL="377136" indent="0">
              <a:buNone/>
              <a:defRPr sz="1650" b="1"/>
            </a:lvl2pPr>
            <a:lvl3pPr marL="754273" indent="0">
              <a:buNone/>
              <a:defRPr sz="1485" b="1"/>
            </a:lvl3pPr>
            <a:lvl4pPr marL="1131411" indent="0">
              <a:buNone/>
              <a:defRPr sz="1320" b="1"/>
            </a:lvl4pPr>
            <a:lvl5pPr marL="1508547" indent="0">
              <a:buNone/>
              <a:defRPr sz="1320" b="1"/>
            </a:lvl5pPr>
            <a:lvl6pPr marL="1885683" indent="0">
              <a:buNone/>
              <a:defRPr sz="1320" b="1"/>
            </a:lvl6pPr>
            <a:lvl7pPr marL="2262819" indent="0">
              <a:buNone/>
              <a:defRPr sz="1320" b="1"/>
            </a:lvl7pPr>
            <a:lvl8pPr marL="2639956" indent="0">
              <a:buNone/>
              <a:defRPr sz="1320" b="1"/>
            </a:lvl8pPr>
            <a:lvl9pPr marL="3017091" indent="0">
              <a:buNone/>
              <a:defRPr sz="1320" b="1"/>
            </a:lvl9pPr>
          </a:lstStyle>
          <a:p>
            <a:pPr lvl="0"/>
            <a:r>
              <a:rPr lang="en-US"/>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5" y="2251499"/>
            <a:ext cx="3435508" cy="938318"/>
          </a:xfrm>
        </p:spPr>
        <p:txBody>
          <a:bodyPr anchor="b"/>
          <a:lstStyle>
            <a:lvl1pPr marL="0" indent="0">
              <a:buNone/>
              <a:defRPr sz="1980" b="1"/>
            </a:lvl1pPr>
            <a:lvl2pPr marL="377136" indent="0">
              <a:buNone/>
              <a:defRPr sz="1650" b="1"/>
            </a:lvl2pPr>
            <a:lvl3pPr marL="754273" indent="0">
              <a:buNone/>
              <a:defRPr sz="1485" b="1"/>
            </a:lvl3pPr>
            <a:lvl4pPr marL="1131411" indent="0">
              <a:buNone/>
              <a:defRPr sz="1320" b="1"/>
            </a:lvl4pPr>
            <a:lvl5pPr marL="1508547" indent="0">
              <a:buNone/>
              <a:defRPr sz="1320" b="1"/>
            </a:lvl5pPr>
            <a:lvl6pPr marL="1885683" indent="0">
              <a:buNone/>
              <a:defRPr sz="1320" b="1"/>
            </a:lvl6pPr>
            <a:lvl7pPr marL="2262819" indent="0">
              <a:buNone/>
              <a:defRPr sz="1320" b="1"/>
            </a:lvl7pPr>
            <a:lvl8pPr marL="2639956" indent="0">
              <a:buNone/>
              <a:defRPr sz="1320" b="1"/>
            </a:lvl8pPr>
            <a:lvl9pPr marL="3017091" indent="0">
              <a:buNone/>
              <a:defRPr sz="1320" b="1"/>
            </a:lvl9pPr>
          </a:lstStyle>
          <a:p>
            <a:pPr lvl="0"/>
            <a:r>
              <a:rPr lang="en-US"/>
              <a:t>Click to edit Master text styles</a:t>
            </a:r>
          </a:p>
        </p:txBody>
      </p:sp>
      <p:sp>
        <p:nvSpPr>
          <p:cNvPr id="6" name="Content Placeholder 5"/>
          <p:cNvSpPr>
            <a:spLocks noGrp="1"/>
          </p:cNvSpPr>
          <p:nvPr>
            <p:ph sz="quarter" idx="4"/>
          </p:nvPr>
        </p:nvSpPr>
        <p:spPr>
          <a:xfrm>
            <a:off x="3948275" y="3189817"/>
            <a:ext cx="3435508" cy="5795222"/>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FF8A5B-799C-44AA-BA59-CAB05EE5F5EF}"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374617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F8A5B-799C-44AA-BA59-CAB05EE5F5EF}"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259200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F8A5B-799C-44AA-BA59-CAB05EE5F5EF}"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201305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3" y="400474"/>
            <a:ext cx="2557066" cy="1704340"/>
          </a:xfrm>
        </p:spPr>
        <p:txBody>
          <a:bodyPr anchor="b"/>
          <a:lstStyle>
            <a:lvl1pPr algn="l">
              <a:defRPr sz="1650" b="1"/>
            </a:lvl1pPr>
          </a:lstStyle>
          <a:p>
            <a:r>
              <a:rPr lang="en-US"/>
              <a:t>Click to edit Master title style</a:t>
            </a:r>
          </a:p>
        </p:txBody>
      </p:sp>
      <p:sp>
        <p:nvSpPr>
          <p:cNvPr id="3" name="Content Placeholder 2"/>
          <p:cNvSpPr>
            <a:spLocks noGrp="1"/>
          </p:cNvSpPr>
          <p:nvPr>
            <p:ph idx="1"/>
          </p:nvPr>
        </p:nvSpPr>
        <p:spPr>
          <a:xfrm>
            <a:off x="3038794" y="400477"/>
            <a:ext cx="4344988" cy="8584566"/>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3" y="2104817"/>
            <a:ext cx="2557066" cy="6880226"/>
          </a:xfrm>
        </p:spPr>
        <p:txBody>
          <a:bodyPr/>
          <a:lstStyle>
            <a:lvl1pPr marL="0" indent="0">
              <a:buNone/>
              <a:defRPr sz="1155"/>
            </a:lvl1pPr>
            <a:lvl2pPr marL="377136" indent="0">
              <a:buNone/>
              <a:defRPr sz="990"/>
            </a:lvl2pPr>
            <a:lvl3pPr marL="754273" indent="0">
              <a:buNone/>
              <a:defRPr sz="825"/>
            </a:lvl3pPr>
            <a:lvl4pPr marL="1131411" indent="0">
              <a:buNone/>
              <a:defRPr sz="743"/>
            </a:lvl4pPr>
            <a:lvl5pPr marL="1508547" indent="0">
              <a:buNone/>
              <a:defRPr sz="743"/>
            </a:lvl5pPr>
            <a:lvl6pPr marL="1885683" indent="0">
              <a:buNone/>
              <a:defRPr sz="743"/>
            </a:lvl6pPr>
            <a:lvl7pPr marL="2262819" indent="0">
              <a:buNone/>
              <a:defRPr sz="743"/>
            </a:lvl7pPr>
            <a:lvl8pPr marL="2639956" indent="0">
              <a:buNone/>
              <a:defRPr sz="743"/>
            </a:lvl8pPr>
            <a:lvl9pPr marL="3017091" indent="0">
              <a:buNone/>
              <a:defRPr sz="743"/>
            </a:lvl9pPr>
          </a:lstStyle>
          <a:p>
            <a:pPr lvl="0"/>
            <a:r>
              <a:rPr lang="en-US"/>
              <a:t>Click to edit Master text styles</a:t>
            </a:r>
          </a:p>
        </p:txBody>
      </p:sp>
      <p:sp>
        <p:nvSpPr>
          <p:cNvPr id="5" name="Date Placeholder 4"/>
          <p:cNvSpPr>
            <a:spLocks noGrp="1"/>
          </p:cNvSpPr>
          <p:nvPr>
            <p:ph type="dt" sz="half" idx="10"/>
          </p:nvPr>
        </p:nvSpPr>
        <p:spPr/>
        <p:txBody>
          <a:bodyPr/>
          <a:lstStyle/>
          <a:p>
            <a:fld id="{91FF8A5B-799C-44AA-BA59-CAB05EE5F5E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4154028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165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2640"/>
            </a:lvl1pPr>
            <a:lvl2pPr marL="377136" indent="0">
              <a:buNone/>
              <a:defRPr sz="2310"/>
            </a:lvl2pPr>
            <a:lvl3pPr marL="754273" indent="0">
              <a:buNone/>
              <a:defRPr sz="1980"/>
            </a:lvl3pPr>
            <a:lvl4pPr marL="1131411" indent="0">
              <a:buNone/>
              <a:defRPr sz="1650"/>
            </a:lvl4pPr>
            <a:lvl5pPr marL="1508547" indent="0">
              <a:buNone/>
              <a:defRPr sz="1650"/>
            </a:lvl5pPr>
            <a:lvl6pPr marL="1885683" indent="0">
              <a:buNone/>
              <a:defRPr sz="1650"/>
            </a:lvl6pPr>
            <a:lvl7pPr marL="2262819" indent="0">
              <a:buNone/>
              <a:defRPr sz="1650"/>
            </a:lvl7pPr>
            <a:lvl8pPr marL="2639956" indent="0">
              <a:buNone/>
              <a:defRPr sz="1650"/>
            </a:lvl8pPr>
            <a:lvl9pPr marL="3017091" indent="0">
              <a:buNone/>
              <a:defRPr sz="1650"/>
            </a:lvl9pPr>
          </a:lstStyle>
          <a:p>
            <a:endParaRPr lang="en-US"/>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155"/>
            </a:lvl1pPr>
            <a:lvl2pPr marL="377136" indent="0">
              <a:buNone/>
              <a:defRPr sz="990"/>
            </a:lvl2pPr>
            <a:lvl3pPr marL="754273" indent="0">
              <a:buNone/>
              <a:defRPr sz="825"/>
            </a:lvl3pPr>
            <a:lvl4pPr marL="1131411" indent="0">
              <a:buNone/>
              <a:defRPr sz="743"/>
            </a:lvl4pPr>
            <a:lvl5pPr marL="1508547" indent="0">
              <a:buNone/>
              <a:defRPr sz="743"/>
            </a:lvl5pPr>
            <a:lvl6pPr marL="1885683" indent="0">
              <a:buNone/>
              <a:defRPr sz="743"/>
            </a:lvl6pPr>
            <a:lvl7pPr marL="2262819" indent="0">
              <a:buNone/>
              <a:defRPr sz="743"/>
            </a:lvl7pPr>
            <a:lvl8pPr marL="2639956" indent="0">
              <a:buNone/>
              <a:defRPr sz="743"/>
            </a:lvl8pPr>
            <a:lvl9pPr marL="3017091" indent="0">
              <a:buNone/>
              <a:defRPr sz="743"/>
            </a:lvl9pPr>
          </a:lstStyle>
          <a:p>
            <a:pPr lvl="0"/>
            <a:r>
              <a:rPr lang="en-US"/>
              <a:t>Click to edit Master text styles</a:t>
            </a:r>
          </a:p>
        </p:txBody>
      </p:sp>
      <p:sp>
        <p:nvSpPr>
          <p:cNvPr id="5" name="Date Placeholder 4"/>
          <p:cNvSpPr>
            <a:spLocks noGrp="1"/>
          </p:cNvSpPr>
          <p:nvPr>
            <p:ph type="dt" sz="half" idx="10"/>
          </p:nvPr>
        </p:nvSpPr>
        <p:spPr/>
        <p:txBody>
          <a:bodyPr/>
          <a:lstStyle/>
          <a:p>
            <a:fld id="{91FF8A5B-799C-44AA-BA59-CAB05EE5F5E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152228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F8A5B-799C-44AA-BA59-CAB05EE5F5E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408336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5"/>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5"/>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F8A5B-799C-44AA-BA59-CAB05EE5F5E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176947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0ED99A8-11DA-F749-8229-6EF9342247FF}"/>
              </a:ext>
            </a:extLst>
          </p:cNvPr>
          <p:cNvGrpSpPr/>
          <p:nvPr userDrawn="1"/>
        </p:nvGrpSpPr>
        <p:grpSpPr>
          <a:xfrm>
            <a:off x="0" y="0"/>
            <a:ext cx="7772400" cy="1219200"/>
            <a:chOff x="0" y="0"/>
            <a:chExt cx="7772400" cy="1219200"/>
          </a:xfrm>
        </p:grpSpPr>
        <p:sp>
          <p:nvSpPr>
            <p:cNvPr id="14" name="Rectangle 13">
              <a:extLst>
                <a:ext uri="{FF2B5EF4-FFF2-40B4-BE49-F238E27FC236}">
                  <a16:creationId xmlns:a16="http://schemas.microsoft.com/office/drawing/2014/main" id="{B6F14279-A64C-F145-B675-876B6FEBD5C5}"/>
                </a:ext>
              </a:extLst>
            </p:cNvPr>
            <p:cNvSpPr/>
            <p:nvPr/>
          </p:nvSpPr>
          <p:spPr>
            <a:xfrm>
              <a:off x="0" y="0"/>
              <a:ext cx="777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D5FBD13-A3E2-464C-A883-44A4AD6E16C9}"/>
                </a:ext>
              </a:extLst>
            </p:cNvPr>
            <p:cNvPicPr>
              <a:picLocks noChangeAspect="1"/>
            </p:cNvPicPr>
            <p:nvPr/>
          </p:nvPicPr>
          <p:blipFill>
            <a:blip r:embed="rId2"/>
            <a:stretch>
              <a:fillRect/>
            </a:stretch>
          </p:blipFill>
          <p:spPr>
            <a:xfrm>
              <a:off x="432231" y="292327"/>
              <a:ext cx="1780753" cy="489707"/>
            </a:xfrm>
            <a:prstGeom prst="rect">
              <a:avLst/>
            </a:prstGeom>
          </p:spPr>
        </p:pic>
      </p:grpSp>
      <p:sp>
        <p:nvSpPr>
          <p:cNvPr id="19" name="Text Placeholder 33">
            <a:extLst>
              <a:ext uri="{FF2B5EF4-FFF2-40B4-BE49-F238E27FC236}">
                <a16:creationId xmlns:a16="http://schemas.microsoft.com/office/drawing/2014/main" id="{E22B6943-E9CB-2F42-8895-2D825431AFBD}"/>
              </a:ext>
            </a:extLst>
          </p:cNvPr>
          <p:cNvSpPr>
            <a:spLocks noGrp="1"/>
          </p:cNvSpPr>
          <p:nvPr>
            <p:ph type="body" sz="quarter" idx="17" hasCustomPrompt="1"/>
          </p:nvPr>
        </p:nvSpPr>
        <p:spPr>
          <a:xfrm>
            <a:off x="6096000" y="833815"/>
            <a:ext cx="1377950" cy="266700"/>
          </a:xfrm>
        </p:spPr>
        <p:txBody>
          <a:bodyPr>
            <a:normAutofit/>
          </a:bodyPr>
          <a:lstStyle>
            <a:lvl1pPr marL="0" indent="0" algn="r">
              <a:buNone/>
              <a:defRPr sz="9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Month 2019</a:t>
            </a:r>
          </a:p>
        </p:txBody>
      </p:sp>
      <p:sp>
        <p:nvSpPr>
          <p:cNvPr id="20" name="Text Placeholder 33">
            <a:extLst>
              <a:ext uri="{FF2B5EF4-FFF2-40B4-BE49-F238E27FC236}">
                <a16:creationId xmlns:a16="http://schemas.microsoft.com/office/drawing/2014/main" id="{244EAAF9-EC17-9147-A5C6-475F5B1D4CE7}"/>
              </a:ext>
            </a:extLst>
          </p:cNvPr>
          <p:cNvSpPr>
            <a:spLocks noGrp="1"/>
          </p:cNvSpPr>
          <p:nvPr>
            <p:ph type="body" sz="quarter" idx="18" hasCustomPrompt="1"/>
          </p:nvPr>
        </p:nvSpPr>
        <p:spPr>
          <a:xfrm>
            <a:off x="3352800" y="636068"/>
            <a:ext cx="4121150" cy="194731"/>
          </a:xfrm>
        </p:spPr>
        <p:txBody>
          <a:bodyPr anchor="t" anchorCtr="0">
            <a:normAutofit/>
          </a:bodyPr>
          <a:lstStyle>
            <a:lvl1pPr marL="0" indent="0" algn="r">
              <a:buNone/>
              <a:defRPr sz="10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Subheadline</a:t>
            </a:r>
            <a:endParaRPr lang="en-US" dirty="0"/>
          </a:p>
        </p:txBody>
      </p:sp>
      <p:sp>
        <p:nvSpPr>
          <p:cNvPr id="21" name="Text Placeholder 33">
            <a:extLst>
              <a:ext uri="{FF2B5EF4-FFF2-40B4-BE49-F238E27FC236}">
                <a16:creationId xmlns:a16="http://schemas.microsoft.com/office/drawing/2014/main" id="{789F5976-222D-AB4D-833A-A7969DDFFDE5}"/>
              </a:ext>
            </a:extLst>
          </p:cNvPr>
          <p:cNvSpPr>
            <a:spLocks noGrp="1"/>
          </p:cNvSpPr>
          <p:nvPr>
            <p:ph type="body" sz="quarter" idx="19" hasCustomPrompt="1"/>
          </p:nvPr>
        </p:nvSpPr>
        <p:spPr>
          <a:xfrm>
            <a:off x="3352800" y="359775"/>
            <a:ext cx="4121150" cy="273277"/>
          </a:xfrm>
        </p:spPr>
        <p:txBody>
          <a:bodyPr anchor="t" anchorCtr="0">
            <a:noAutofit/>
          </a:bodyPr>
          <a:lstStyle>
            <a:lvl1pPr marL="0" indent="0" algn="r">
              <a:buNone/>
              <a:defRPr sz="1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Headline</a:t>
            </a:r>
          </a:p>
        </p:txBody>
      </p:sp>
      <p:sp>
        <p:nvSpPr>
          <p:cNvPr id="25" name="Text Placeholder 24">
            <a:extLst>
              <a:ext uri="{FF2B5EF4-FFF2-40B4-BE49-F238E27FC236}">
                <a16:creationId xmlns:a16="http://schemas.microsoft.com/office/drawing/2014/main" id="{8C15CD6F-C191-B140-B245-5C5F4BAED55E}"/>
              </a:ext>
            </a:extLst>
          </p:cNvPr>
          <p:cNvSpPr>
            <a:spLocks noGrp="1"/>
          </p:cNvSpPr>
          <p:nvPr>
            <p:ph type="body" sz="quarter" idx="20" hasCustomPrompt="1"/>
          </p:nvPr>
        </p:nvSpPr>
        <p:spPr>
          <a:xfrm>
            <a:off x="516063" y="1511526"/>
            <a:ext cx="3293937" cy="3586471"/>
          </a:xfrm>
        </p:spPr>
        <p:txBody>
          <a:bodyPr>
            <a:normAutofit/>
          </a:bodyPr>
          <a:lstStyle>
            <a:lvl1pPr marL="0" indent="0">
              <a:buNone/>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Nunc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lectus</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massa</a:t>
            </a:r>
            <a:r>
              <a:rPr lang="en-US" b="0" i="0" dirty="0">
                <a:solidFill>
                  <a:srgbClr val="000000"/>
                </a:solidFill>
                <a:effectLst/>
                <a:latin typeface="Open Sans"/>
              </a:rPr>
              <a:t> a,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nisi. </a:t>
            </a:r>
            <a:r>
              <a:rPr lang="en-US" b="0" i="0" dirty="0" err="1">
                <a:solidFill>
                  <a:srgbClr val="000000"/>
                </a:solidFill>
                <a:effectLst/>
                <a:latin typeface="Open Sans"/>
              </a:rPr>
              <a:t>Mauris</a:t>
            </a:r>
            <a:r>
              <a:rPr lang="en-US" b="0" i="0" dirty="0">
                <a:solidFill>
                  <a:srgbClr val="000000"/>
                </a:solidFill>
                <a:effectLst/>
                <a:latin typeface="Open Sans"/>
              </a:rPr>
              <a:t> in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non convallis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pharetra vitae </a:t>
            </a:r>
            <a:r>
              <a:rPr lang="en-US" b="0" i="0" dirty="0" err="1">
                <a:solidFill>
                  <a:srgbClr val="000000"/>
                </a:solidFill>
                <a:effectLst/>
                <a:latin typeface="Open Sans"/>
              </a:rPr>
              <a:t>elit</a:t>
            </a:r>
            <a:r>
              <a:rPr lang="en-US" b="0" i="0" dirty="0">
                <a:solidFill>
                  <a:srgbClr val="000000"/>
                </a:solidFill>
                <a:effectLst/>
                <a:latin typeface="Open Sans"/>
              </a:rPr>
              <a:t> non </a:t>
            </a:r>
            <a:r>
              <a:rPr lang="en-US" b="0" i="0" dirty="0" err="1">
                <a:solidFill>
                  <a:srgbClr val="000000"/>
                </a:solidFill>
                <a:effectLst/>
                <a:latin typeface="Open Sans"/>
              </a:rPr>
              <a:t>luctus</a:t>
            </a:r>
            <a:r>
              <a:rPr lang="en-US" b="0" i="0" dirty="0">
                <a:solidFill>
                  <a:srgbClr val="000000"/>
                </a:solidFill>
                <a:effectLst/>
                <a:latin typeface="Open Sans"/>
              </a:rPr>
              <a:t>.</a:t>
            </a:r>
          </a:p>
          <a:p>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id </a:t>
            </a:r>
            <a:r>
              <a:rPr lang="en-US" b="0" i="0" dirty="0" err="1">
                <a:solidFill>
                  <a:srgbClr val="000000"/>
                </a:solidFill>
                <a:effectLst/>
                <a:latin typeface="Open Sans"/>
              </a:rPr>
              <a:t>massa</a:t>
            </a:r>
            <a:r>
              <a:rPr lang="en-US" b="0" i="0" dirty="0">
                <a:solidFill>
                  <a:srgbClr val="000000"/>
                </a:solidFill>
                <a:effectLst/>
                <a:latin typeface="Open Sans"/>
              </a:rPr>
              <a:t> </a:t>
            </a:r>
            <a:r>
              <a:rPr lang="en-US" b="0" i="0" dirty="0" err="1">
                <a:solidFill>
                  <a:srgbClr val="000000"/>
                </a:solidFill>
                <a:effectLst/>
                <a:latin typeface="Open Sans"/>
              </a:rPr>
              <a:t>euismod</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ac ipsum. In </a:t>
            </a:r>
            <a:r>
              <a:rPr lang="en-US" b="0" i="0" dirty="0" err="1">
                <a:solidFill>
                  <a:srgbClr val="000000"/>
                </a:solidFill>
                <a:effectLst/>
                <a:latin typeface="Open Sans"/>
              </a:rPr>
              <a:t>blandit</a:t>
            </a:r>
            <a:r>
              <a:rPr lang="en-US" b="0" i="0" dirty="0">
                <a:solidFill>
                  <a:srgbClr val="000000"/>
                </a:solidFill>
                <a:effectLst/>
                <a:latin typeface="Open Sans"/>
              </a:rPr>
              <a:t> et </a:t>
            </a:r>
            <a:r>
              <a:rPr lang="en-US" b="0" i="0" dirty="0" err="1">
                <a:solidFill>
                  <a:srgbClr val="000000"/>
                </a:solidFill>
                <a:effectLst/>
                <a:latin typeface="Open Sans"/>
              </a:rPr>
              <a:t>urna</a:t>
            </a:r>
            <a:r>
              <a:rPr lang="en-US" b="0" i="0" dirty="0">
                <a:solidFill>
                  <a:srgbClr val="000000"/>
                </a:solidFill>
                <a:effectLst/>
                <a:latin typeface="Open Sans"/>
              </a:rPr>
              <a:t> at </a:t>
            </a:r>
            <a:r>
              <a:rPr lang="en-US" b="0" i="0" dirty="0" err="1">
                <a:solidFill>
                  <a:srgbClr val="000000"/>
                </a:solidFill>
                <a:effectLst/>
                <a:latin typeface="Open Sans"/>
              </a:rPr>
              <a:t>sollicitudin</a:t>
            </a:r>
            <a:r>
              <a:rPr lang="en-US" b="0" i="0" dirty="0">
                <a:solidFill>
                  <a:srgbClr val="000000"/>
                </a:solidFill>
                <a:effectLst/>
                <a:latin typeface="Open Sans"/>
              </a:rPr>
              <a:t>.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sapien</a:t>
            </a:r>
            <a:r>
              <a:rPr lang="en-US" b="0" i="0" dirty="0">
                <a:solidFill>
                  <a:srgbClr val="000000"/>
                </a:solidFill>
                <a:effectLst/>
                <a:latin typeface="Open Sans"/>
              </a:rPr>
              <a:t>, vestibulum at </a:t>
            </a:r>
            <a:r>
              <a:rPr lang="en-US" b="0" i="0" dirty="0" err="1">
                <a:solidFill>
                  <a:srgbClr val="000000"/>
                </a:solidFill>
                <a:effectLst/>
                <a:latin typeface="Open Sans"/>
              </a:rPr>
              <a:t>commodo</a:t>
            </a:r>
            <a:r>
              <a:rPr lang="en-US" b="0" i="0" dirty="0">
                <a:solidFill>
                  <a:srgbClr val="000000"/>
                </a:solidFill>
                <a:effectLst/>
                <a:latin typeface="Open Sans"/>
              </a:rPr>
              <a:t> in, maximus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Quisque</a:t>
            </a:r>
            <a:r>
              <a:rPr lang="en-US" b="0" i="0" dirty="0">
                <a:solidFill>
                  <a:srgbClr val="000000"/>
                </a:solidFill>
                <a:effectLst/>
                <a:latin typeface="Open Sans"/>
              </a:rPr>
              <a:t> vestibulum </a:t>
            </a:r>
            <a:r>
              <a:rPr lang="en-US" b="0" i="0" dirty="0" err="1">
                <a:solidFill>
                  <a:srgbClr val="000000"/>
                </a:solidFill>
                <a:effectLst/>
                <a:latin typeface="Open Sans"/>
              </a:rPr>
              <a:t>tristique</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bibendum</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Ut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a:t>
            </a:r>
            <a:r>
              <a:rPr lang="en-US" b="0" i="0" dirty="0" err="1">
                <a:solidFill>
                  <a:srgbClr val="000000"/>
                </a:solidFill>
                <a:effectLst/>
                <a:latin typeface="Open Sans"/>
              </a:rPr>
              <a:t>justo</a:t>
            </a:r>
            <a:r>
              <a:rPr lang="en-US" b="0" i="0" dirty="0">
                <a:solidFill>
                  <a:srgbClr val="000000"/>
                </a:solidFill>
                <a:effectLst/>
                <a:latin typeface="Open Sans"/>
              </a:rPr>
              <a:t> </a:t>
            </a:r>
            <a:r>
              <a:rPr lang="en-US" b="0" i="0" dirty="0" err="1">
                <a:solidFill>
                  <a:srgbClr val="000000"/>
                </a:solidFill>
                <a:effectLst/>
                <a:latin typeface="Open Sans"/>
              </a:rPr>
              <a:t>eget</a:t>
            </a:r>
            <a:r>
              <a:rPr lang="en-US" b="0" i="0" dirty="0">
                <a:solidFill>
                  <a:srgbClr val="000000"/>
                </a:solidFill>
                <a:effectLst/>
                <a:latin typeface="Open Sans"/>
              </a:rPr>
              <a:t> </a:t>
            </a:r>
            <a:r>
              <a:rPr lang="en-US" b="0" i="0" dirty="0" err="1">
                <a:solidFill>
                  <a:srgbClr val="000000"/>
                </a:solidFill>
                <a:effectLst/>
                <a:latin typeface="Open Sans"/>
              </a:rPr>
              <a:t>rhoncus</a:t>
            </a:r>
            <a:r>
              <a:rPr lang="en-US" b="0" i="0" dirty="0">
                <a:solidFill>
                  <a:srgbClr val="000000"/>
                </a:solidFill>
                <a:effectLst/>
                <a:latin typeface="Open Sans"/>
              </a:rPr>
              <a:t>. </a:t>
            </a:r>
            <a:r>
              <a:rPr lang="en-US" b="0" i="0" dirty="0" err="1">
                <a:solidFill>
                  <a:srgbClr val="000000"/>
                </a:solidFill>
                <a:effectLst/>
                <a:latin typeface="Open Sans"/>
              </a:rPr>
              <a:t>Curabitur</a:t>
            </a:r>
            <a:r>
              <a:rPr lang="en-US" b="0" i="0" dirty="0">
                <a:solidFill>
                  <a:srgbClr val="000000"/>
                </a:solidFill>
                <a:effectLst/>
                <a:latin typeface="Open Sans"/>
              </a:rPr>
              <a:t> ac mi ac magna </a:t>
            </a:r>
            <a:r>
              <a:rPr lang="en-US" b="0" i="0" dirty="0" err="1">
                <a:solidFill>
                  <a:srgbClr val="000000"/>
                </a:solidFill>
                <a:effectLst/>
                <a:latin typeface="Open Sans"/>
              </a:rPr>
              <a:t>blandit</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id </a:t>
            </a:r>
            <a:r>
              <a:rPr lang="en-US" b="0" i="0" dirty="0" err="1">
                <a:solidFill>
                  <a:srgbClr val="000000"/>
                </a:solidFill>
                <a:effectLst/>
                <a:latin typeface="Open Sans"/>
              </a:rPr>
              <a:t>orci</a:t>
            </a:r>
            <a:r>
              <a:rPr lang="en-US" b="0" i="0" dirty="0">
                <a:solidFill>
                  <a:srgbClr val="000000"/>
                </a:solidFill>
                <a:effectLst/>
                <a:latin typeface="Open Sans"/>
              </a:rPr>
              <a:t>. Duis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tristique</a:t>
            </a:r>
            <a:r>
              <a:rPr lang="en-US" b="0" i="0" dirty="0">
                <a:solidFill>
                  <a:srgbClr val="000000"/>
                </a:solidFill>
                <a:effectLst/>
                <a:latin typeface="Open Sans"/>
              </a:rPr>
              <a:t> a </a:t>
            </a:r>
            <a:r>
              <a:rPr lang="en-US" b="0" i="0" dirty="0" err="1">
                <a:solidFill>
                  <a:srgbClr val="000000"/>
                </a:solidFill>
                <a:effectLst/>
                <a:latin typeface="Open Sans"/>
              </a:rPr>
              <a:t>lobortis</a:t>
            </a:r>
            <a:r>
              <a:rPr lang="en-US" b="0" i="0" dirty="0">
                <a:solidFill>
                  <a:srgbClr val="000000"/>
                </a:solidFill>
                <a:effectLst/>
                <a:latin typeface="Open Sans"/>
              </a:rPr>
              <a:t> in, maximus </a:t>
            </a:r>
            <a:r>
              <a:rPr lang="en-US" b="0" i="0" dirty="0" err="1">
                <a:solidFill>
                  <a:srgbClr val="000000"/>
                </a:solidFill>
                <a:effectLst/>
                <a:latin typeface="Open Sans"/>
              </a:rPr>
              <a:t>lobortis</a:t>
            </a:r>
            <a:r>
              <a:rPr lang="en-US" b="0" i="0" dirty="0">
                <a:solidFill>
                  <a:srgbClr val="000000"/>
                </a:solidFill>
                <a:effectLst/>
                <a:latin typeface="Open Sans"/>
              </a:rPr>
              <a:t> ante. </a:t>
            </a:r>
            <a:r>
              <a:rPr lang="en-US" b="0" i="0" dirty="0" err="1">
                <a:solidFill>
                  <a:srgbClr val="000000"/>
                </a:solidFill>
                <a:effectLst/>
                <a:latin typeface="Open Sans"/>
              </a:rPr>
              <a:t>Aliquam</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t>
            </a:r>
            <a:r>
              <a:rPr lang="en-US" b="0" i="0" dirty="0" err="1">
                <a:solidFill>
                  <a:srgbClr val="000000"/>
                </a:solidFill>
                <a:effectLst/>
                <a:latin typeface="Open Sans"/>
              </a:rPr>
              <a:t>Suspendisse</a:t>
            </a:r>
            <a:r>
              <a:rPr lang="en-US" b="0" i="0" dirty="0">
                <a:solidFill>
                  <a:srgbClr val="000000"/>
                </a:solidFill>
                <a:effectLst/>
                <a:latin typeface="Open Sans"/>
              </a:rPr>
              <a:t> </a:t>
            </a:r>
            <a:r>
              <a:rPr lang="en-US" b="0" i="0" dirty="0" err="1">
                <a:solidFill>
                  <a:srgbClr val="000000"/>
                </a:solidFill>
                <a:effectLst/>
                <a:latin typeface="Open Sans"/>
              </a:rPr>
              <a:t>potenti</a:t>
            </a:r>
            <a:r>
              <a:rPr lang="en-US" b="0" i="0" dirty="0">
                <a:solidFill>
                  <a:srgbClr val="000000"/>
                </a:solidFill>
                <a:effectLst/>
                <a:latin typeface="Open Sans"/>
              </a:rPr>
              <a:t>. </a:t>
            </a:r>
            <a:r>
              <a:rPr lang="en-US" b="0" i="0" dirty="0" err="1">
                <a:solidFill>
                  <a:srgbClr val="000000"/>
                </a:solidFill>
                <a:effectLst/>
                <a:latin typeface="Open Sans"/>
              </a:rPr>
              <a:t>Sed</a:t>
            </a:r>
            <a:r>
              <a:rPr lang="en-US" b="0" i="0" dirty="0">
                <a:solidFill>
                  <a:srgbClr val="000000"/>
                </a:solidFill>
                <a:effectLst/>
                <a:latin typeface="Open Sans"/>
              </a:rPr>
              <a:t> </a:t>
            </a:r>
            <a:r>
              <a:rPr lang="en-US" b="0" i="0" dirty="0" err="1">
                <a:solidFill>
                  <a:srgbClr val="000000"/>
                </a:solidFill>
                <a:effectLst/>
                <a:latin typeface="Open Sans"/>
              </a:rPr>
              <a:t>egestas</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dolor,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a:t>
            </a:r>
            <a:r>
              <a:rPr lang="en-US" b="0" i="0" dirty="0" err="1">
                <a:solidFill>
                  <a:srgbClr val="000000"/>
                </a:solidFill>
                <a:effectLst/>
                <a:latin typeface="Open Sans"/>
              </a:rPr>
              <a:t>diam</a:t>
            </a:r>
            <a:r>
              <a:rPr lang="en-US" b="0" i="0" dirty="0">
                <a:solidFill>
                  <a:srgbClr val="000000"/>
                </a:solidFill>
                <a:effectLst/>
                <a:latin typeface="Open Sans"/>
              </a:rPr>
              <a:t> </a:t>
            </a:r>
            <a:r>
              <a:rPr lang="en-US" b="0" i="0" dirty="0" err="1">
                <a:solidFill>
                  <a:srgbClr val="000000"/>
                </a:solidFill>
                <a:effectLst/>
                <a:latin typeface="Open Sans"/>
              </a:rPr>
              <a:t>varius</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Cras </a:t>
            </a:r>
            <a:r>
              <a:rPr lang="en-US" b="0" i="0" dirty="0" err="1">
                <a:solidFill>
                  <a:srgbClr val="000000"/>
                </a:solidFill>
                <a:effectLst/>
                <a:latin typeface="Open Sans"/>
              </a:rPr>
              <a:t>ut</a:t>
            </a:r>
            <a:r>
              <a:rPr lang="en-US" b="0" i="0" dirty="0">
                <a:solidFill>
                  <a:srgbClr val="000000"/>
                </a:solidFill>
                <a:effectLst/>
                <a:latin typeface="Open Sans"/>
              </a:rPr>
              <a:t> dolor a lorem </a:t>
            </a:r>
            <a:r>
              <a:rPr lang="en-US" b="0" i="0" dirty="0" err="1">
                <a:solidFill>
                  <a:srgbClr val="000000"/>
                </a:solidFill>
                <a:effectLst/>
                <a:latin typeface="Open Sans"/>
              </a:rPr>
              <a:t>egestas</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a:t>
            </a:r>
          </a:p>
        </p:txBody>
      </p:sp>
      <p:sp>
        <p:nvSpPr>
          <p:cNvPr id="26" name="Text Placeholder 24">
            <a:extLst>
              <a:ext uri="{FF2B5EF4-FFF2-40B4-BE49-F238E27FC236}">
                <a16:creationId xmlns:a16="http://schemas.microsoft.com/office/drawing/2014/main" id="{C9C7023C-5F5E-374C-867C-04ED8B3D6987}"/>
              </a:ext>
            </a:extLst>
          </p:cNvPr>
          <p:cNvSpPr>
            <a:spLocks noGrp="1"/>
          </p:cNvSpPr>
          <p:nvPr>
            <p:ph type="body" sz="quarter" idx="21" hasCustomPrompt="1"/>
          </p:nvPr>
        </p:nvSpPr>
        <p:spPr>
          <a:xfrm>
            <a:off x="4072063" y="1511527"/>
            <a:ext cx="3293937" cy="3586470"/>
          </a:xfrm>
        </p:spPr>
        <p:txBody>
          <a:bodyPr>
            <a:normAutofit/>
          </a:bodyPr>
          <a:lstStyle>
            <a:lvl1pPr marL="0" indent="0">
              <a:buNone/>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err="1">
                <a:solidFill>
                  <a:srgbClr val="000000"/>
                </a:solidFill>
                <a:effectLst/>
                <a:latin typeface="Open Sans"/>
              </a:rPr>
              <a:t>Donec</a:t>
            </a:r>
            <a:r>
              <a:rPr lang="en-US" b="0" i="0" dirty="0">
                <a:solidFill>
                  <a:srgbClr val="000000"/>
                </a:solidFill>
                <a:effectLst/>
                <a:latin typeface="Open Sans"/>
              </a:rPr>
              <a:t> ligula </a:t>
            </a:r>
            <a:r>
              <a:rPr lang="en-US" b="0" i="0" dirty="0" err="1">
                <a:solidFill>
                  <a:srgbClr val="000000"/>
                </a:solidFill>
                <a:effectLst/>
                <a:latin typeface="Open Sans"/>
              </a:rPr>
              <a:t>orci</a:t>
            </a:r>
            <a:r>
              <a:rPr lang="en-US" b="0" i="0" dirty="0">
                <a:solidFill>
                  <a:srgbClr val="000000"/>
                </a:solidFill>
                <a:effectLst/>
                <a:latin typeface="Open Sans"/>
              </a:rPr>
              <a:t>, convallis </a:t>
            </a:r>
            <a:r>
              <a:rPr lang="en-US" b="0" i="0" dirty="0" err="1">
                <a:solidFill>
                  <a:srgbClr val="000000"/>
                </a:solidFill>
                <a:effectLst/>
                <a:latin typeface="Open Sans"/>
              </a:rPr>
              <a:t>vel</a:t>
            </a:r>
            <a:r>
              <a:rPr lang="en-US" b="0" i="0" dirty="0">
                <a:solidFill>
                  <a:srgbClr val="000000"/>
                </a:solidFill>
                <a:effectLst/>
                <a:latin typeface="Open Sans"/>
              </a:rPr>
              <a:t> porta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 </a:t>
            </a:r>
            <a:r>
              <a:rPr lang="en-US" b="0" i="0" dirty="0" err="1">
                <a:solidFill>
                  <a:srgbClr val="000000"/>
                </a:solidFill>
                <a:effectLst/>
                <a:latin typeface="Open Sans"/>
              </a:rPr>
              <a:t>eros</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et </a:t>
            </a:r>
            <a:r>
              <a:rPr lang="en-US" b="0" i="0" dirty="0" err="1">
                <a:solidFill>
                  <a:srgbClr val="000000"/>
                </a:solidFill>
                <a:effectLst/>
                <a:latin typeface="Open Sans"/>
              </a:rPr>
              <a:t>malesuada</a:t>
            </a:r>
            <a:r>
              <a:rPr lang="en-US" b="0" i="0" dirty="0">
                <a:solidFill>
                  <a:srgbClr val="000000"/>
                </a:solidFill>
                <a:effectLst/>
                <a:latin typeface="Open Sans"/>
              </a:rPr>
              <a:t> fames ac ante ipsum </a:t>
            </a:r>
            <a:r>
              <a:rPr lang="en-US" b="0" i="0" dirty="0" err="1">
                <a:solidFill>
                  <a:srgbClr val="000000"/>
                </a:solidFill>
                <a:effectLst/>
                <a:latin typeface="Open Sans"/>
              </a:rPr>
              <a:t>primis</a:t>
            </a:r>
            <a:r>
              <a:rPr lang="en-US" b="0" i="0" dirty="0">
                <a:solidFill>
                  <a:srgbClr val="000000"/>
                </a:solidFill>
                <a:effectLst/>
                <a:latin typeface="Open Sans"/>
              </a:rPr>
              <a:t> in </a:t>
            </a:r>
            <a:r>
              <a:rPr lang="en-US" b="0" i="0" dirty="0" err="1">
                <a:solidFill>
                  <a:srgbClr val="000000"/>
                </a:solidFill>
                <a:effectLst/>
                <a:latin typeface="Open Sans"/>
              </a:rPr>
              <a:t>faucibus</a:t>
            </a:r>
            <a:r>
              <a:rPr lang="en-US" b="0" i="0" dirty="0">
                <a:solidFill>
                  <a:srgbClr val="000000"/>
                </a:solidFill>
                <a:effectLst/>
                <a:latin typeface="Open Sans"/>
              </a:rPr>
              <a:t>. Integer at </a:t>
            </a:r>
            <a:r>
              <a:rPr lang="en-US" b="0" i="0" dirty="0" err="1">
                <a:solidFill>
                  <a:srgbClr val="000000"/>
                </a:solidFill>
                <a:effectLst/>
                <a:latin typeface="Open Sans"/>
              </a:rPr>
              <a:t>eleifend</a:t>
            </a:r>
            <a:r>
              <a:rPr lang="en-US" b="0" i="0" dirty="0">
                <a:solidFill>
                  <a:srgbClr val="000000"/>
                </a:solidFill>
                <a:effectLst/>
                <a:latin typeface="Open Sans"/>
              </a:rPr>
              <a:t> </a:t>
            </a:r>
            <a:r>
              <a:rPr lang="en-US" b="0" i="0" dirty="0" err="1">
                <a:solidFill>
                  <a:srgbClr val="000000"/>
                </a:solidFill>
                <a:effectLst/>
                <a:latin typeface="Open Sans"/>
              </a:rPr>
              <a:t>quam</a:t>
            </a:r>
            <a:r>
              <a:rPr lang="en-US" b="0" i="0" dirty="0">
                <a:solidFill>
                  <a:srgbClr val="000000"/>
                </a:solidFill>
                <a:effectLst/>
                <a:latin typeface="Open Sans"/>
              </a:rPr>
              <a:t>. Integer id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lorem.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fermentum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ante. </a:t>
            </a:r>
            <a:r>
              <a:rPr lang="en-US" b="0" i="0" dirty="0" err="1">
                <a:solidFill>
                  <a:srgbClr val="000000"/>
                </a:solidFill>
                <a:effectLst/>
                <a:latin typeface="Open Sans"/>
              </a:rPr>
              <a:t>Mauris</a:t>
            </a:r>
            <a:r>
              <a:rPr lang="en-US" b="0" i="0" dirty="0">
                <a:solidFill>
                  <a:srgbClr val="000000"/>
                </a:solidFill>
                <a:effectLst/>
                <a:latin typeface="Open Sans"/>
              </a:rPr>
              <a:t> ac pulvinar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tincidunt</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Cras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id </a:t>
            </a:r>
            <a:r>
              <a:rPr lang="en-US" b="0" i="0" dirty="0" err="1">
                <a:solidFill>
                  <a:srgbClr val="000000"/>
                </a:solidFill>
                <a:effectLst/>
                <a:latin typeface="Open Sans"/>
              </a:rPr>
              <a:t>tempor</a:t>
            </a:r>
            <a:r>
              <a:rPr lang="en-US" b="0" i="0" dirty="0">
                <a:solidFill>
                  <a:srgbClr val="000000"/>
                </a:solidFill>
                <a:effectLst/>
                <a:latin typeface="Open Sans"/>
              </a:rPr>
              <a:t> a, </a:t>
            </a:r>
            <a:r>
              <a:rPr lang="en-US" b="0" i="0" dirty="0" err="1">
                <a:solidFill>
                  <a:srgbClr val="000000"/>
                </a:solidFill>
                <a:effectLst/>
                <a:latin typeface="Open Sans"/>
              </a:rPr>
              <a:t>finibus</a:t>
            </a:r>
            <a:r>
              <a:rPr lang="en-US" b="0" i="0" dirty="0">
                <a:solidFill>
                  <a:srgbClr val="000000"/>
                </a:solidFill>
                <a:effectLst/>
                <a:latin typeface="Open Sans"/>
              </a:rPr>
              <a:t> et </a:t>
            </a:r>
            <a:r>
              <a:rPr lang="en-US" b="0" i="0" dirty="0" err="1">
                <a:solidFill>
                  <a:srgbClr val="000000"/>
                </a:solidFill>
                <a:effectLst/>
                <a:latin typeface="Open Sans"/>
              </a:rPr>
              <a:t>lacus</a:t>
            </a:r>
            <a:r>
              <a:rPr lang="en-US" b="0" i="0" dirty="0">
                <a:solidFill>
                  <a:srgbClr val="000000"/>
                </a:solidFill>
                <a:effectLst/>
                <a:latin typeface="Open Sans"/>
              </a:rPr>
              <a:t>. Nunc at </a:t>
            </a:r>
            <a:r>
              <a:rPr lang="en-US" b="0" i="0" dirty="0" err="1">
                <a:solidFill>
                  <a:srgbClr val="000000"/>
                </a:solidFill>
                <a:effectLst/>
                <a:latin typeface="Open Sans"/>
              </a:rPr>
              <a:t>lectus</a:t>
            </a:r>
            <a:r>
              <a:rPr lang="en-US" b="0" i="0" dirty="0">
                <a:solidFill>
                  <a:srgbClr val="000000"/>
                </a:solidFill>
                <a:effectLst/>
                <a:latin typeface="Open Sans"/>
              </a:rPr>
              <a: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Nulla</a:t>
            </a:r>
            <a:r>
              <a:rPr lang="en-US" b="0" i="0" dirty="0">
                <a:solidFill>
                  <a:srgbClr val="000000"/>
                </a:solidFill>
                <a:effectLst/>
                <a:latin typeface="Open Sans"/>
              </a:rPr>
              <a:t> </a:t>
            </a:r>
            <a:r>
              <a:rPr lang="en-US" b="0" i="0" dirty="0" err="1">
                <a:solidFill>
                  <a:srgbClr val="000000"/>
                </a:solidFill>
                <a:effectLst/>
                <a:latin typeface="Open Sans"/>
              </a:rPr>
              <a:t>facilisi</a:t>
            </a:r>
            <a:r>
              <a:rPr lang="en-US" b="0" i="0" dirty="0">
                <a:solidFill>
                  <a:srgbClr val="000000"/>
                </a:solidFill>
                <a:effectLst/>
                <a:latin typeface="Open Sans"/>
              </a:rPr>
              <a:t>. </a:t>
            </a:r>
            <a:r>
              <a:rPr lang="en-US" b="0" i="0" dirty="0" err="1">
                <a:solidFill>
                  <a:srgbClr val="000000"/>
                </a:solidFill>
                <a:effectLst/>
                <a:latin typeface="Open Sans"/>
              </a:rPr>
              <a:t>Quisque</a:t>
            </a:r>
            <a:r>
              <a:rPr lang="en-US" b="0" i="0" dirty="0">
                <a:solidFill>
                  <a:srgbClr val="000000"/>
                </a:solidFill>
                <a:effectLst/>
                <a:latin typeface="Open Sans"/>
              </a:rPr>
              <a:t> </a:t>
            </a:r>
            <a:r>
              <a:rPr lang="en-US" b="0" i="0" dirty="0" err="1">
                <a:solidFill>
                  <a:srgbClr val="000000"/>
                </a:solidFill>
                <a:effectLst/>
                <a:latin typeface="Open Sans"/>
              </a:rPr>
              <a:t>congue</a:t>
            </a:r>
            <a:r>
              <a:rPr lang="en-US" b="0" i="0" dirty="0">
                <a:solidFill>
                  <a:srgbClr val="000000"/>
                </a:solidFill>
                <a:effectLst/>
                <a:latin typeface="Open Sans"/>
              </a:rPr>
              <a:t> </a:t>
            </a:r>
            <a:r>
              <a:rPr lang="en-US" b="0" i="0" dirty="0" err="1">
                <a:solidFill>
                  <a:srgbClr val="000000"/>
                </a:solidFill>
                <a:effectLst/>
                <a:latin typeface="Open Sans"/>
              </a:rPr>
              <a:t>nunc</a:t>
            </a:r>
            <a:r>
              <a:rPr lang="en-US" b="0" i="0" dirty="0">
                <a:solidFill>
                  <a:srgbClr val="000000"/>
                </a:solidFill>
                <a:effectLst/>
                <a:latin typeface="Open Sans"/>
              </a:rPr>
              <a:t> </a:t>
            </a:r>
            <a:r>
              <a:rPr lang="en-US" b="0" i="0" dirty="0" err="1">
                <a:solidFill>
                  <a:srgbClr val="000000"/>
                </a:solidFill>
                <a:effectLst/>
                <a:latin typeface="Open Sans"/>
              </a:rPr>
              <a:t>eget</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malesuada</a:t>
            </a:r>
            <a:r>
              <a:rPr lang="en-US" b="0" i="0" dirty="0">
                <a:solidFill>
                  <a:srgbClr val="000000"/>
                </a:solidFill>
                <a:effectLst/>
                <a:latin typeface="Open Sans"/>
              </a:rPr>
              <a:t> </a:t>
            </a:r>
            <a:r>
              <a:rPr lang="en-US" b="0" i="0" dirty="0" err="1">
                <a:solidFill>
                  <a:srgbClr val="000000"/>
                </a:solidFill>
                <a:effectLst/>
                <a:latin typeface="Open Sans"/>
              </a:rPr>
              <a:t>eleifend</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eget</a:t>
            </a:r>
            <a:r>
              <a:rPr lang="en-US" b="0" i="0" dirty="0">
                <a:solidFill>
                  <a:srgbClr val="000000"/>
                </a:solidFill>
                <a:effectLst/>
                <a:latin typeface="Open Sans"/>
              </a:rPr>
              <a:t> ipsum </a:t>
            </a:r>
            <a:r>
              <a:rPr lang="en-US" b="0" i="0" dirty="0" err="1">
                <a:solidFill>
                  <a:srgbClr val="000000"/>
                </a:solidFill>
                <a:effectLst/>
                <a:latin typeface="Open Sans"/>
              </a:rPr>
              <a:t>massa</a:t>
            </a:r>
            <a:r>
              <a:rPr lang="en-US" b="0" i="0" dirty="0">
                <a:solidFill>
                  <a:srgbClr val="000000"/>
                </a:solidFill>
                <a:effectLst/>
                <a:latin typeface="Open Sans"/>
              </a:rPr>
              <a:t>. </a:t>
            </a:r>
            <a:r>
              <a:rPr lang="en-US" b="0" i="0" dirty="0" err="1">
                <a:solidFill>
                  <a:srgbClr val="000000"/>
                </a:solidFill>
                <a:effectLst/>
                <a:latin typeface="Open Sans"/>
              </a:rPr>
              <a:t>Proin</a:t>
            </a:r>
            <a:r>
              <a:rPr lang="en-US" b="0" i="0" dirty="0">
                <a:solidFill>
                  <a:srgbClr val="000000"/>
                </a:solidFill>
                <a:effectLst/>
                <a:latin typeface="Open Sans"/>
              </a:rPr>
              <a:t> </a:t>
            </a:r>
            <a:r>
              <a:rPr lang="en-US" b="0" i="0" dirty="0" err="1">
                <a:solidFill>
                  <a:srgbClr val="000000"/>
                </a:solidFill>
                <a:effectLst/>
                <a:latin typeface="Open Sans"/>
              </a:rPr>
              <a:t>tincidunt</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a:t>
            </a:r>
            <a:r>
              <a:rPr lang="en-US" b="0" i="0" dirty="0" err="1">
                <a:solidFill>
                  <a:srgbClr val="000000"/>
                </a:solidFill>
                <a:effectLst/>
                <a:latin typeface="Open Sans"/>
              </a:rPr>
              <a:t>mollis</a:t>
            </a:r>
            <a:r>
              <a:rPr lang="en-US" b="0" i="0" dirty="0">
                <a:solidFill>
                  <a:srgbClr val="000000"/>
                </a:solidFill>
                <a:effectLst/>
                <a:latin typeface="Open Sans"/>
              </a:rPr>
              <a:t>. Nunc in </a:t>
            </a:r>
            <a:r>
              <a:rPr lang="en-US" b="0" i="0" dirty="0" err="1">
                <a:solidFill>
                  <a:srgbClr val="000000"/>
                </a:solidFill>
                <a:effectLst/>
                <a:latin typeface="Open Sans"/>
              </a:rPr>
              <a:t>leo</a:t>
            </a:r>
            <a:r>
              <a:rPr lang="en-US" b="0" i="0" dirty="0">
                <a:solidFill>
                  <a:srgbClr val="000000"/>
                </a:solidFill>
                <a:effectLst/>
                <a:latin typeface="Open Sans"/>
              </a:rPr>
              <a:t> vitae ante </a:t>
            </a:r>
            <a:r>
              <a:rPr lang="en-US" b="0" i="0" dirty="0" err="1">
                <a:solidFill>
                  <a:srgbClr val="000000"/>
                </a:solidFill>
                <a:effectLst/>
                <a:latin typeface="Open Sans"/>
              </a:rPr>
              <a:t>elementum</a:t>
            </a:r>
            <a:r>
              <a:rPr lang="en-US" b="0" i="0" dirty="0">
                <a:solidFill>
                  <a:srgbClr val="000000"/>
                </a:solidFill>
                <a:effectLst/>
                <a:latin typeface="Open Sans"/>
              </a:rPr>
              <a:t> </a:t>
            </a:r>
            <a:r>
              <a:rPr lang="en-US" b="0" i="0" dirty="0" err="1">
                <a:solidFill>
                  <a:srgbClr val="000000"/>
                </a:solidFill>
                <a:effectLst/>
                <a:latin typeface="Open Sans"/>
              </a:rPr>
              <a:t>egestas</a:t>
            </a:r>
            <a:r>
              <a:rPr lang="en-US" b="0" i="0" dirty="0">
                <a:solidFill>
                  <a:srgbClr val="000000"/>
                </a:solidFill>
                <a:effectLst/>
                <a:latin typeface="Open Sans"/>
              </a:rPr>
              <a:t> id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a:t>
            </a:r>
            <a:r>
              <a:rPr lang="en-US" b="0" i="0" dirty="0" err="1">
                <a:solidFill>
                  <a:srgbClr val="000000"/>
                </a:solidFill>
                <a:effectLst/>
                <a:latin typeface="Open Sans"/>
              </a:rPr>
              <a:t>finibus</a:t>
            </a:r>
            <a:r>
              <a:rPr lang="en-US" b="0" i="0" dirty="0">
                <a:solidFill>
                  <a:srgbClr val="000000"/>
                </a:solidFill>
                <a:effectLst/>
                <a:latin typeface="Open Sans"/>
              </a:rPr>
              <a:t>, </a:t>
            </a:r>
            <a:r>
              <a:rPr lang="en-US" b="0" i="0" dirty="0" err="1">
                <a:solidFill>
                  <a:srgbClr val="000000"/>
                </a:solidFill>
                <a:effectLst/>
                <a:latin typeface="Open Sans"/>
              </a:rPr>
              <a:t>lacus</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lacinia </a:t>
            </a:r>
            <a:r>
              <a:rPr lang="en-US" b="0" i="0" dirty="0" err="1">
                <a:solidFill>
                  <a:srgbClr val="000000"/>
                </a:solidFill>
                <a:effectLst/>
                <a:latin typeface="Open Sans"/>
              </a:rPr>
              <a:t>malesuada</a:t>
            </a:r>
            <a:r>
              <a:rPr lang="en-US" b="0" i="0" dirty="0">
                <a:solidFill>
                  <a:srgbClr val="000000"/>
                </a:solidFill>
                <a:effectLst/>
                <a:latin typeface="Open Sans"/>
              </a:rPr>
              <a:t>, </a:t>
            </a:r>
            <a:r>
              <a:rPr lang="en-US" b="0" i="0" dirty="0" err="1">
                <a:solidFill>
                  <a:srgbClr val="000000"/>
                </a:solidFill>
                <a:effectLst/>
                <a:latin typeface="Open Sans"/>
              </a:rPr>
              <a:t>turpis</a:t>
            </a:r>
            <a:r>
              <a:rPr lang="en-US" b="0" i="0" dirty="0">
                <a:solidFill>
                  <a:srgbClr val="000000"/>
                </a:solidFill>
                <a:effectLst/>
                <a:latin typeface="Open Sans"/>
              </a:rPr>
              <a:t> </a:t>
            </a:r>
            <a:r>
              <a:rPr lang="en-US" b="0" i="0" dirty="0" err="1">
                <a:solidFill>
                  <a:srgbClr val="000000"/>
                </a:solidFill>
                <a:effectLst/>
                <a:latin typeface="Open Sans"/>
              </a:rPr>
              <a:t>eros</a:t>
            </a:r>
            <a:r>
              <a:rPr lang="en-US" b="0" i="0" dirty="0">
                <a:solidFill>
                  <a:srgbClr val="000000"/>
                </a:solidFill>
                <a:effectLst/>
                <a:latin typeface="Open Sans"/>
              </a:rPr>
              <a:t> </a:t>
            </a:r>
            <a:r>
              <a:rPr lang="en-US" b="0" i="0" dirty="0" err="1">
                <a:solidFill>
                  <a:srgbClr val="000000"/>
                </a:solidFill>
                <a:effectLst/>
                <a:latin typeface="Open Sans"/>
              </a:rPr>
              <a:t>viverra</a:t>
            </a:r>
            <a:r>
              <a:rPr lang="en-US" b="0" i="0" dirty="0">
                <a:solidFill>
                  <a:srgbClr val="000000"/>
                </a:solidFill>
                <a:effectLst/>
                <a:latin typeface="Open Sans"/>
              </a:rPr>
              <a:t> ligula,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mi. Nam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vitae </a:t>
            </a:r>
            <a:r>
              <a:rPr lang="en-US" b="0" i="0" dirty="0" err="1">
                <a:solidFill>
                  <a:srgbClr val="000000"/>
                </a:solidFill>
                <a:effectLst/>
                <a:latin typeface="Open Sans"/>
              </a:rPr>
              <a:t>vehicula</a:t>
            </a:r>
            <a:r>
              <a:rPr lang="en-US" b="0" i="0" dirty="0">
                <a:solidFill>
                  <a:srgbClr val="000000"/>
                </a:solidFill>
                <a:effectLst/>
                <a:latin typeface="Open Sans"/>
              </a:rPr>
              <a:t> semper. </a:t>
            </a:r>
            <a:r>
              <a:rPr lang="en-US" b="0" i="0" dirty="0" err="1">
                <a:solidFill>
                  <a:srgbClr val="000000"/>
                </a:solidFill>
                <a:effectLst/>
                <a:latin typeface="Open Sans"/>
              </a:rPr>
              <a:t>Aenean</a:t>
            </a:r>
            <a:r>
              <a:rPr lang="en-US" b="0" i="0" dirty="0">
                <a:solidFill>
                  <a:srgbClr val="000000"/>
                </a:solidFill>
                <a:effectLst/>
                <a:latin typeface="Open Sans"/>
              </a:rPr>
              <a:t> </a:t>
            </a:r>
            <a:r>
              <a:rPr lang="en-US" b="0" i="0" dirty="0" err="1">
                <a:solidFill>
                  <a:srgbClr val="000000"/>
                </a:solidFill>
                <a:effectLst/>
                <a:latin typeface="Open Sans"/>
              </a:rPr>
              <a:t>egestas</a:t>
            </a:r>
            <a:r>
              <a:rPr lang="en-US" b="0" i="0" dirty="0">
                <a:solidFill>
                  <a:srgbClr val="000000"/>
                </a:solidFill>
                <a:effectLst/>
                <a:latin typeface="Open Sans"/>
              </a:rPr>
              <a:t> </a:t>
            </a:r>
            <a:r>
              <a:rPr lang="en-US" b="0" i="0" dirty="0" err="1">
                <a:solidFill>
                  <a:srgbClr val="000000"/>
                </a:solidFill>
                <a:effectLst/>
                <a:latin typeface="Open Sans"/>
              </a:rPr>
              <a:t>sed</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pharetra. Cras </a:t>
            </a:r>
            <a:r>
              <a:rPr lang="en-US" b="0" i="0" dirty="0" err="1">
                <a:solidFill>
                  <a:srgbClr val="000000"/>
                </a:solidFill>
                <a:effectLst/>
                <a:latin typeface="Open Sans"/>
              </a:rPr>
              <a:t>varius</a:t>
            </a:r>
            <a:r>
              <a:rPr lang="en-US" b="0" i="0" dirty="0">
                <a:solidFill>
                  <a:srgbClr val="000000"/>
                </a:solidFill>
                <a:effectLst/>
                <a:latin typeface="Open Sans"/>
              </a:rPr>
              <a:t> at </a:t>
            </a:r>
            <a:r>
              <a:rPr lang="en-US" b="0" i="0" dirty="0" err="1">
                <a:solidFill>
                  <a:srgbClr val="000000"/>
                </a:solidFill>
                <a:effectLst/>
                <a:latin typeface="Open Sans"/>
              </a:rPr>
              <a:t>tortor</a:t>
            </a:r>
            <a:r>
              <a:rPr lang="en-US" b="0" i="0" dirty="0">
                <a:solidFill>
                  <a:srgbClr val="000000"/>
                </a:solidFill>
                <a:effectLst/>
                <a:latin typeface="Open Sans"/>
              </a:rPr>
              <a:t> id </a:t>
            </a:r>
            <a:r>
              <a:rPr lang="en-US" b="0" i="0" dirty="0" err="1">
                <a:solidFill>
                  <a:srgbClr val="000000"/>
                </a:solidFill>
                <a:effectLst/>
                <a:latin typeface="Open Sans"/>
              </a:rPr>
              <a:t>efficitur</a:t>
            </a:r>
            <a:r>
              <a:rPr lang="en-US" b="0" i="0" dirty="0">
                <a:solidFill>
                  <a:srgbClr val="000000"/>
                </a:solidFill>
                <a:effectLst/>
                <a:latin typeface="Open Sans"/>
              </a:rPr>
              <a:t>. In </a:t>
            </a:r>
            <a:r>
              <a:rPr lang="en-US" b="0" i="0" dirty="0" err="1">
                <a:solidFill>
                  <a:srgbClr val="000000"/>
                </a:solidFill>
                <a:effectLst/>
                <a:latin typeface="Open Sans"/>
              </a:rPr>
              <a:t>hac</a:t>
            </a:r>
            <a:r>
              <a:rPr lang="en-US" b="0" i="0" dirty="0">
                <a:solidFill>
                  <a:srgbClr val="000000"/>
                </a:solidFill>
                <a:effectLst/>
                <a:latin typeface="Open Sans"/>
              </a:rPr>
              <a:t> </a:t>
            </a:r>
            <a:r>
              <a:rPr lang="en-US" b="0" i="0" dirty="0" err="1">
                <a:solidFill>
                  <a:srgbClr val="000000"/>
                </a:solidFill>
                <a:effectLst/>
                <a:latin typeface="Open Sans"/>
              </a:rPr>
              <a:t>habitasse</a:t>
            </a:r>
            <a:r>
              <a:rPr lang="en-US" b="0" i="0" dirty="0">
                <a:solidFill>
                  <a:srgbClr val="000000"/>
                </a:solidFill>
                <a:effectLst/>
                <a:latin typeface="Open Sans"/>
              </a:rPr>
              <a:t> </a:t>
            </a:r>
            <a:r>
              <a:rPr lang="en-US" b="0" i="0" dirty="0" err="1">
                <a:solidFill>
                  <a:srgbClr val="000000"/>
                </a:solidFill>
                <a:effectLst/>
                <a:latin typeface="Open Sans"/>
              </a:rPr>
              <a:t>platea</a:t>
            </a:r>
            <a:r>
              <a:rPr lang="en-US" b="0" i="0" dirty="0">
                <a:solidFill>
                  <a:srgbClr val="000000"/>
                </a:solidFill>
                <a:effectLst/>
                <a:latin typeface="Open Sans"/>
              </a:rPr>
              <a:t> </a:t>
            </a:r>
            <a:r>
              <a:rPr lang="en-US" b="0" i="0" dirty="0" err="1">
                <a:solidFill>
                  <a:srgbClr val="000000"/>
                </a:solidFill>
                <a:effectLst/>
                <a:latin typeface="Open Sans"/>
              </a:rPr>
              <a:t>dictumst</a:t>
            </a:r>
            <a:r>
              <a:rPr lang="en-US" b="0" i="0" dirty="0">
                <a:solidFill>
                  <a:srgbClr val="000000"/>
                </a:solidFill>
                <a:effectLst/>
                <a:latin typeface="Open Sans"/>
              </a:rPr>
              <a:t>. Cras in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placerat</a:t>
            </a:r>
            <a:r>
              <a:rPr lang="en-US" b="0" i="0" dirty="0">
                <a:solidFill>
                  <a:srgbClr val="000000"/>
                </a:solidFill>
                <a:effectLst/>
                <a:latin typeface="Open Sans"/>
              </a:rPr>
              <a:t>, </a:t>
            </a:r>
            <a:r>
              <a:rPr lang="en-US" b="0" i="0" dirty="0" err="1">
                <a:solidFill>
                  <a:srgbClr val="000000"/>
                </a:solidFill>
                <a:effectLst/>
                <a:latin typeface="Open Sans"/>
              </a:rPr>
              <a:t>sodales</a:t>
            </a:r>
            <a:r>
              <a:rPr lang="en-US" b="0" i="0" dirty="0">
                <a:solidFill>
                  <a:srgbClr val="000000"/>
                </a:solidFill>
                <a:effectLst/>
                <a:latin typeface="Open Sans"/>
              </a:rPr>
              <a:t> </a:t>
            </a:r>
            <a:r>
              <a:rPr lang="en-US" b="0" i="0" dirty="0" err="1">
                <a:solidFill>
                  <a:srgbClr val="000000"/>
                </a:solidFill>
                <a:effectLst/>
                <a:latin typeface="Open Sans"/>
              </a:rPr>
              <a:t>lacus</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 </a:t>
            </a:r>
            <a:r>
              <a:rPr lang="en-US" b="0" i="0" dirty="0" err="1">
                <a:solidFill>
                  <a:srgbClr val="000000"/>
                </a:solidFill>
                <a:effectLst/>
                <a:latin typeface="Open Sans"/>
              </a:rPr>
              <a:t>sapien</a:t>
            </a:r>
            <a:r>
              <a:rPr lang="en-US" b="0" i="0" dirty="0">
                <a:solidFill>
                  <a:srgbClr val="000000"/>
                </a:solidFill>
                <a:effectLst/>
                <a:latin typeface="Open Sans"/>
              </a:rPr>
              <a:t>. Maecenas </a:t>
            </a:r>
            <a:r>
              <a:rPr lang="en-US" b="0" i="0" dirty="0" err="1">
                <a:solidFill>
                  <a:srgbClr val="000000"/>
                </a:solidFill>
                <a:effectLst/>
                <a:latin typeface="Open Sans"/>
              </a:rPr>
              <a:t>fringilla</a:t>
            </a:r>
            <a:r>
              <a:rPr lang="en-US" b="0" i="0" dirty="0">
                <a:solidFill>
                  <a:srgbClr val="000000"/>
                </a:solidFill>
                <a:effectLst/>
                <a:latin typeface="Open Sans"/>
              </a:rPr>
              <a:t> non magna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auctor</a:t>
            </a:r>
            <a:r>
              <a:rPr lang="en-US" b="0" i="0" dirty="0">
                <a:solidFill>
                  <a:srgbClr val="000000"/>
                </a:solidFill>
                <a:effectLst/>
                <a:latin typeface="Open Sans"/>
              </a:rPr>
              <a:t> </a:t>
            </a:r>
            <a:r>
              <a:rPr lang="en-US" b="0" i="0" dirty="0" err="1">
                <a:solidFill>
                  <a:srgbClr val="000000"/>
                </a:solidFill>
                <a:effectLst/>
                <a:latin typeface="Open Sans"/>
              </a:rPr>
              <a:t>dignissim</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 In </a:t>
            </a:r>
            <a:r>
              <a:rPr lang="en-US" b="0" i="0" dirty="0" err="1">
                <a:solidFill>
                  <a:srgbClr val="000000"/>
                </a:solidFill>
                <a:effectLst/>
                <a:latin typeface="Open Sans"/>
              </a:rPr>
              <a:t>rhoncus</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a vestibulum </a:t>
            </a:r>
            <a:r>
              <a:rPr lang="en-US" b="0" i="0" dirty="0" err="1">
                <a:solidFill>
                  <a:srgbClr val="000000"/>
                </a:solidFill>
                <a:effectLst/>
                <a:latin typeface="Open Sans"/>
              </a:rPr>
              <a:t>quam</a:t>
            </a:r>
            <a:r>
              <a:rPr lang="en-US" b="0" i="0" dirty="0">
                <a:solidFill>
                  <a:srgbClr val="000000"/>
                </a:solidFill>
                <a:effectLst/>
                <a:latin typeface="Open Sans"/>
              </a:rPr>
              <a:t> cursus </a:t>
            </a:r>
            <a:r>
              <a:rPr lang="en-US" b="0" i="0" dirty="0" err="1">
                <a:solidFill>
                  <a:srgbClr val="000000"/>
                </a:solidFill>
                <a:effectLst/>
                <a:latin typeface="Open Sans"/>
              </a:rPr>
              <a:t>eget</a:t>
            </a:r>
            <a:r>
              <a:rPr lang="en-US" b="0" i="0" dirty="0">
                <a:solidFill>
                  <a:srgbClr val="000000"/>
                </a:solidFill>
                <a:effectLst/>
                <a:latin typeface="Open Sans"/>
              </a:rPr>
              <a:t>.</a:t>
            </a:r>
          </a:p>
          <a:p>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auctor</a:t>
            </a:r>
            <a:r>
              <a:rPr lang="en-US" b="0" i="0" dirty="0">
                <a:solidFill>
                  <a:srgbClr val="000000"/>
                </a:solidFill>
                <a:effectLst/>
                <a:latin typeface="Open Sans"/>
              </a:rPr>
              <a:t> </a:t>
            </a:r>
            <a:r>
              <a:rPr lang="en-US" b="0" i="0" dirty="0" err="1">
                <a:solidFill>
                  <a:srgbClr val="000000"/>
                </a:solidFill>
                <a:effectLst/>
                <a:latin typeface="Open Sans"/>
              </a:rPr>
              <a:t>auctor</a:t>
            </a:r>
            <a:r>
              <a:rPr lang="en-US" b="0" i="0" dirty="0">
                <a:solidFill>
                  <a:srgbClr val="000000"/>
                </a:solidFill>
                <a:effectLst/>
                <a:latin typeface="Open Sans"/>
              </a:rPr>
              <a:t> vestibulum. Nam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odio</a:t>
            </a:r>
            <a:r>
              <a:rPr lang="en-US" b="0" i="0" dirty="0">
                <a:solidFill>
                  <a:srgbClr val="000000"/>
                </a:solidFill>
                <a:effectLst/>
                <a:latin typeface="Open Sans"/>
              </a:rPr>
              <a:t>.</a:t>
            </a:r>
          </a:p>
        </p:txBody>
      </p:sp>
      <p:sp>
        <p:nvSpPr>
          <p:cNvPr id="34" name="Content Placeholder 2">
            <a:extLst>
              <a:ext uri="{FF2B5EF4-FFF2-40B4-BE49-F238E27FC236}">
                <a16:creationId xmlns:a16="http://schemas.microsoft.com/office/drawing/2014/main" id="{C20FCB1C-C9E8-4A4C-B224-4FFEA49CB3F0}"/>
              </a:ext>
            </a:extLst>
          </p:cNvPr>
          <p:cNvSpPr>
            <a:spLocks noGrp="1"/>
          </p:cNvSpPr>
          <p:nvPr>
            <p:ph idx="1"/>
          </p:nvPr>
        </p:nvSpPr>
        <p:spPr>
          <a:xfrm>
            <a:off x="533401" y="5486399"/>
            <a:ext cx="6832599" cy="3498643"/>
          </a:xfrm>
        </p:spPr>
        <p:txBody>
          <a:bodyPr>
            <a:normAutofit/>
          </a:bodyPr>
          <a:lstStyle>
            <a:lvl1pPr marL="0" indent="0">
              <a:buNone/>
              <a:defRPr sz="3600">
                <a:solidFill>
                  <a:srgbClr val="6E6259"/>
                </a:solidFill>
                <a:latin typeface="Tahoma" panose="020B0604030504040204" pitchFamily="34" charset="0"/>
                <a:ea typeface="Tahoma" panose="020B0604030504040204" pitchFamily="34" charset="0"/>
                <a:cs typeface="Tahoma" panose="020B0604030504040204" pitchFamily="34" charset="0"/>
              </a:defRPr>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endParaRPr lang="en-US" dirty="0"/>
          </a:p>
        </p:txBody>
      </p:sp>
    </p:spTree>
    <p:extLst>
      <p:ext uri="{BB962C8B-B14F-4D97-AF65-F5344CB8AC3E}">
        <p14:creationId xmlns:p14="http://schemas.microsoft.com/office/powerpoint/2010/main" val="240408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0ED99A8-11DA-F749-8229-6EF9342247FF}"/>
              </a:ext>
            </a:extLst>
          </p:cNvPr>
          <p:cNvGrpSpPr/>
          <p:nvPr userDrawn="1"/>
        </p:nvGrpSpPr>
        <p:grpSpPr>
          <a:xfrm>
            <a:off x="0" y="0"/>
            <a:ext cx="7772400" cy="1219200"/>
            <a:chOff x="0" y="0"/>
            <a:chExt cx="7772400" cy="1219200"/>
          </a:xfrm>
        </p:grpSpPr>
        <p:sp>
          <p:nvSpPr>
            <p:cNvPr id="14" name="Rectangle 13">
              <a:extLst>
                <a:ext uri="{FF2B5EF4-FFF2-40B4-BE49-F238E27FC236}">
                  <a16:creationId xmlns:a16="http://schemas.microsoft.com/office/drawing/2014/main" id="{B6F14279-A64C-F145-B675-876B6FEBD5C5}"/>
                </a:ext>
              </a:extLst>
            </p:cNvPr>
            <p:cNvSpPr/>
            <p:nvPr/>
          </p:nvSpPr>
          <p:spPr>
            <a:xfrm>
              <a:off x="0" y="0"/>
              <a:ext cx="777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D5FBD13-A3E2-464C-A883-44A4AD6E16C9}"/>
                </a:ext>
              </a:extLst>
            </p:cNvPr>
            <p:cNvPicPr>
              <a:picLocks noChangeAspect="1"/>
            </p:cNvPicPr>
            <p:nvPr/>
          </p:nvPicPr>
          <p:blipFill>
            <a:blip r:embed="rId2"/>
            <a:stretch>
              <a:fillRect/>
            </a:stretch>
          </p:blipFill>
          <p:spPr>
            <a:xfrm>
              <a:off x="432231" y="292327"/>
              <a:ext cx="1780753" cy="489707"/>
            </a:xfrm>
            <a:prstGeom prst="rect">
              <a:avLst/>
            </a:prstGeom>
          </p:spPr>
        </p:pic>
      </p:grpSp>
      <p:sp>
        <p:nvSpPr>
          <p:cNvPr id="19" name="Text Placeholder 33">
            <a:extLst>
              <a:ext uri="{FF2B5EF4-FFF2-40B4-BE49-F238E27FC236}">
                <a16:creationId xmlns:a16="http://schemas.microsoft.com/office/drawing/2014/main" id="{E22B6943-E9CB-2F42-8895-2D825431AFBD}"/>
              </a:ext>
            </a:extLst>
          </p:cNvPr>
          <p:cNvSpPr>
            <a:spLocks noGrp="1"/>
          </p:cNvSpPr>
          <p:nvPr>
            <p:ph type="body" sz="quarter" idx="17" hasCustomPrompt="1"/>
          </p:nvPr>
        </p:nvSpPr>
        <p:spPr>
          <a:xfrm>
            <a:off x="6096000" y="833815"/>
            <a:ext cx="1377950" cy="266700"/>
          </a:xfrm>
        </p:spPr>
        <p:txBody>
          <a:bodyPr>
            <a:normAutofit/>
          </a:bodyPr>
          <a:lstStyle>
            <a:lvl1pPr marL="0" indent="0" algn="r">
              <a:buNone/>
              <a:defRPr sz="9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Month 2019</a:t>
            </a:r>
          </a:p>
        </p:txBody>
      </p:sp>
      <p:sp>
        <p:nvSpPr>
          <p:cNvPr id="20" name="Text Placeholder 33">
            <a:extLst>
              <a:ext uri="{FF2B5EF4-FFF2-40B4-BE49-F238E27FC236}">
                <a16:creationId xmlns:a16="http://schemas.microsoft.com/office/drawing/2014/main" id="{244EAAF9-EC17-9147-A5C6-475F5B1D4CE7}"/>
              </a:ext>
            </a:extLst>
          </p:cNvPr>
          <p:cNvSpPr>
            <a:spLocks noGrp="1"/>
          </p:cNvSpPr>
          <p:nvPr>
            <p:ph type="body" sz="quarter" idx="18" hasCustomPrompt="1"/>
          </p:nvPr>
        </p:nvSpPr>
        <p:spPr>
          <a:xfrm>
            <a:off x="3352800" y="636068"/>
            <a:ext cx="4121150" cy="194731"/>
          </a:xfrm>
        </p:spPr>
        <p:txBody>
          <a:bodyPr anchor="t" anchorCtr="0">
            <a:normAutofit/>
          </a:bodyPr>
          <a:lstStyle>
            <a:lvl1pPr marL="0" indent="0" algn="r">
              <a:buNone/>
              <a:defRPr sz="10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Subheadline</a:t>
            </a:r>
            <a:endParaRPr lang="en-US" dirty="0"/>
          </a:p>
        </p:txBody>
      </p:sp>
      <p:sp>
        <p:nvSpPr>
          <p:cNvPr id="21" name="Text Placeholder 33">
            <a:extLst>
              <a:ext uri="{FF2B5EF4-FFF2-40B4-BE49-F238E27FC236}">
                <a16:creationId xmlns:a16="http://schemas.microsoft.com/office/drawing/2014/main" id="{789F5976-222D-AB4D-833A-A7969DDFFDE5}"/>
              </a:ext>
            </a:extLst>
          </p:cNvPr>
          <p:cNvSpPr>
            <a:spLocks noGrp="1"/>
          </p:cNvSpPr>
          <p:nvPr>
            <p:ph type="body" sz="quarter" idx="19" hasCustomPrompt="1"/>
          </p:nvPr>
        </p:nvSpPr>
        <p:spPr>
          <a:xfrm>
            <a:off x="3352800" y="359775"/>
            <a:ext cx="4121150" cy="273277"/>
          </a:xfrm>
        </p:spPr>
        <p:txBody>
          <a:bodyPr anchor="t" anchorCtr="0">
            <a:noAutofit/>
          </a:bodyPr>
          <a:lstStyle>
            <a:lvl1pPr marL="0" indent="0" algn="r">
              <a:buNone/>
              <a:defRPr sz="1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Headline</a:t>
            </a:r>
          </a:p>
        </p:txBody>
      </p:sp>
      <p:sp>
        <p:nvSpPr>
          <p:cNvPr id="26" name="Text Placeholder 24">
            <a:extLst>
              <a:ext uri="{FF2B5EF4-FFF2-40B4-BE49-F238E27FC236}">
                <a16:creationId xmlns:a16="http://schemas.microsoft.com/office/drawing/2014/main" id="{C9C7023C-5F5E-374C-867C-04ED8B3D6987}"/>
              </a:ext>
            </a:extLst>
          </p:cNvPr>
          <p:cNvSpPr>
            <a:spLocks noGrp="1"/>
          </p:cNvSpPr>
          <p:nvPr>
            <p:ph type="body" sz="quarter" idx="21" hasCustomPrompt="1"/>
          </p:nvPr>
        </p:nvSpPr>
        <p:spPr>
          <a:xfrm>
            <a:off x="4072063" y="1511526"/>
            <a:ext cx="3293937" cy="2374674"/>
          </a:xfrm>
        </p:spPr>
        <p:txBody>
          <a:bodyPr>
            <a:normAutofit/>
          </a:bodyPr>
          <a:lstStyle>
            <a:lvl1pPr marL="0" marR="0" indent="0" algn="l" defTabSz="754273" rtl="0" eaLnBrk="1" fontAlgn="auto" latinLnBrk="0" hangingPunct="1">
              <a:lnSpc>
                <a:spcPct val="100000"/>
              </a:lnSpc>
              <a:spcBef>
                <a:spcPct val="20000"/>
              </a:spcBef>
              <a:spcAft>
                <a:spcPts val="0"/>
              </a:spcAft>
              <a:buClrTx/>
              <a:buSzTx/>
              <a:buFont typeface="Arial" pitchFamily="34" charset="0"/>
              <a:buNone/>
              <a:tabLst/>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err="1">
                <a:solidFill>
                  <a:srgbClr val="000000"/>
                </a:solidFill>
                <a:effectLst/>
                <a:latin typeface="Open Sans"/>
              </a:rPr>
              <a:t>Donec</a:t>
            </a:r>
            <a:r>
              <a:rPr lang="en-US" b="0" i="0" dirty="0">
                <a:solidFill>
                  <a:srgbClr val="000000"/>
                </a:solidFill>
                <a:effectLst/>
                <a:latin typeface="Open Sans"/>
              </a:rPr>
              <a:t> ligula </a:t>
            </a:r>
            <a:r>
              <a:rPr lang="en-US" b="0" i="0" dirty="0" err="1">
                <a:solidFill>
                  <a:srgbClr val="000000"/>
                </a:solidFill>
                <a:effectLst/>
                <a:latin typeface="Open Sans"/>
              </a:rPr>
              <a:t>orci</a:t>
            </a:r>
            <a:r>
              <a:rPr lang="en-US" b="0" i="0" dirty="0">
                <a:solidFill>
                  <a:srgbClr val="000000"/>
                </a:solidFill>
                <a:effectLst/>
                <a:latin typeface="Open Sans"/>
              </a:rPr>
              <a:t>, convallis </a:t>
            </a:r>
            <a:r>
              <a:rPr lang="en-US" b="0" i="0" dirty="0" err="1">
                <a:solidFill>
                  <a:srgbClr val="000000"/>
                </a:solidFill>
                <a:effectLst/>
                <a:latin typeface="Open Sans"/>
              </a:rPr>
              <a:t>vel</a:t>
            </a:r>
            <a:r>
              <a:rPr lang="en-US" b="0" i="0" dirty="0">
                <a:solidFill>
                  <a:srgbClr val="000000"/>
                </a:solidFill>
                <a:effectLst/>
                <a:latin typeface="Open Sans"/>
              </a:rPr>
              <a:t> porta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 </a:t>
            </a:r>
            <a:r>
              <a:rPr lang="en-US" b="0" i="0" dirty="0" err="1">
                <a:solidFill>
                  <a:srgbClr val="000000"/>
                </a:solidFill>
                <a:effectLst/>
                <a:latin typeface="Open Sans"/>
              </a:rPr>
              <a:t>eros</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et </a:t>
            </a:r>
            <a:r>
              <a:rPr lang="en-US" b="0" i="0" dirty="0" err="1">
                <a:solidFill>
                  <a:srgbClr val="000000"/>
                </a:solidFill>
                <a:effectLst/>
                <a:latin typeface="Open Sans"/>
              </a:rPr>
              <a:t>malesuada</a:t>
            </a:r>
            <a:r>
              <a:rPr lang="en-US" b="0" i="0" dirty="0">
                <a:solidFill>
                  <a:srgbClr val="000000"/>
                </a:solidFill>
                <a:effectLst/>
                <a:latin typeface="Open Sans"/>
              </a:rPr>
              <a:t> fames ac ante ipsum </a:t>
            </a:r>
            <a:r>
              <a:rPr lang="en-US" b="0" i="0" dirty="0" err="1">
                <a:solidFill>
                  <a:srgbClr val="000000"/>
                </a:solidFill>
                <a:effectLst/>
                <a:latin typeface="Open Sans"/>
              </a:rPr>
              <a:t>primis</a:t>
            </a:r>
            <a:r>
              <a:rPr lang="en-US" b="0" i="0" dirty="0">
                <a:solidFill>
                  <a:srgbClr val="000000"/>
                </a:solidFill>
                <a:effectLst/>
                <a:latin typeface="Open Sans"/>
              </a:rPr>
              <a:t> in </a:t>
            </a:r>
            <a:r>
              <a:rPr lang="en-US" b="0" i="0" dirty="0" err="1">
                <a:solidFill>
                  <a:srgbClr val="000000"/>
                </a:solidFill>
                <a:effectLst/>
                <a:latin typeface="Open Sans"/>
              </a:rPr>
              <a:t>faucibus</a:t>
            </a:r>
            <a:r>
              <a:rPr lang="en-US" b="0" i="0" dirty="0">
                <a:solidFill>
                  <a:srgbClr val="000000"/>
                </a:solidFill>
                <a:effectLst/>
                <a:latin typeface="Open Sans"/>
              </a:rPr>
              <a:t>. Integer at </a:t>
            </a:r>
            <a:r>
              <a:rPr lang="en-US" b="0" i="0" dirty="0" err="1">
                <a:solidFill>
                  <a:srgbClr val="000000"/>
                </a:solidFill>
                <a:effectLst/>
                <a:latin typeface="Open Sans"/>
              </a:rPr>
              <a:t>eleifend</a:t>
            </a:r>
            <a:r>
              <a:rPr lang="en-US" b="0" i="0" dirty="0">
                <a:solidFill>
                  <a:srgbClr val="000000"/>
                </a:solidFill>
                <a:effectLst/>
                <a:latin typeface="Open Sans"/>
              </a:rPr>
              <a:t> </a:t>
            </a:r>
            <a:r>
              <a:rPr lang="en-US" b="0" i="0" dirty="0" err="1">
                <a:solidFill>
                  <a:srgbClr val="000000"/>
                </a:solidFill>
                <a:effectLst/>
                <a:latin typeface="Open Sans"/>
              </a:rPr>
              <a:t>quam</a:t>
            </a:r>
            <a:r>
              <a:rPr lang="en-US" b="0" i="0" dirty="0">
                <a:solidFill>
                  <a:srgbClr val="000000"/>
                </a:solidFill>
                <a:effectLst/>
                <a:latin typeface="Open Sans"/>
              </a:rPr>
              <a:t>. Integer id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lorem.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fermentum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ante. </a:t>
            </a:r>
            <a:r>
              <a:rPr lang="en-US" b="0" i="0" dirty="0" err="1">
                <a:solidFill>
                  <a:srgbClr val="000000"/>
                </a:solidFill>
                <a:effectLst/>
                <a:latin typeface="Open Sans"/>
              </a:rPr>
              <a:t>Mauris</a:t>
            </a:r>
            <a:r>
              <a:rPr lang="en-US" b="0" i="0" dirty="0">
                <a:solidFill>
                  <a:srgbClr val="000000"/>
                </a:solidFill>
                <a:effectLst/>
                <a:latin typeface="Open Sans"/>
              </a:rPr>
              <a:t> ac pulvinar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tincidunt</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Cras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id </a:t>
            </a:r>
            <a:r>
              <a:rPr lang="en-US" b="0" i="0" dirty="0" err="1">
                <a:solidFill>
                  <a:srgbClr val="000000"/>
                </a:solidFill>
                <a:effectLst/>
                <a:latin typeface="Open Sans"/>
              </a:rPr>
              <a:t>tempor</a:t>
            </a:r>
            <a:r>
              <a:rPr lang="en-US" b="0" i="0" dirty="0">
                <a:solidFill>
                  <a:srgbClr val="000000"/>
                </a:solidFill>
                <a:effectLst/>
                <a:latin typeface="Open Sans"/>
              </a:rPr>
              <a:t> a, </a:t>
            </a:r>
            <a:r>
              <a:rPr lang="en-US" b="0" i="0" dirty="0" err="1">
                <a:solidFill>
                  <a:srgbClr val="000000"/>
                </a:solidFill>
                <a:effectLst/>
                <a:latin typeface="Open Sans"/>
              </a:rPr>
              <a:t>finibus</a:t>
            </a:r>
            <a:r>
              <a:rPr lang="en-US" b="0" i="0" dirty="0">
                <a:solidFill>
                  <a:srgbClr val="000000"/>
                </a:solidFill>
                <a:effectLst/>
                <a:latin typeface="Open Sans"/>
              </a:rPr>
              <a:t> et </a:t>
            </a:r>
            <a:r>
              <a:rPr lang="en-US" b="0" i="0" dirty="0" err="1">
                <a:solidFill>
                  <a:srgbClr val="000000"/>
                </a:solidFill>
                <a:effectLst/>
                <a:latin typeface="Open Sans"/>
              </a:rPr>
              <a:t>lacus</a:t>
            </a:r>
            <a:r>
              <a:rPr lang="en-US" b="0" i="0" dirty="0">
                <a:solidFill>
                  <a:srgbClr val="000000"/>
                </a:solidFill>
                <a:effectLst/>
                <a:latin typeface="Open Sans"/>
              </a:rPr>
              <a:t>. </a:t>
            </a:r>
            <a:r>
              <a:rPr lang="en-US" b="0" i="0" dirty="0" err="1">
                <a:solidFill>
                  <a:srgbClr val="000000"/>
                </a:solidFill>
                <a:effectLst/>
                <a:latin typeface="Open Sans"/>
              </a:rPr>
              <a:t>odio</a:t>
            </a:r>
            <a:r>
              <a:rPr lang="en-US" b="0" i="0" dirty="0">
                <a:solidFill>
                  <a:srgbClr val="000000"/>
                </a:solidFill>
                <a:effectLst/>
                <a:latin typeface="Open Sans"/>
              </a:rPr>
              <a:t>. 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p>
        </p:txBody>
      </p:sp>
      <p:sp>
        <p:nvSpPr>
          <p:cNvPr id="12" name="Content Placeholder 2">
            <a:extLst>
              <a:ext uri="{FF2B5EF4-FFF2-40B4-BE49-F238E27FC236}">
                <a16:creationId xmlns:a16="http://schemas.microsoft.com/office/drawing/2014/main" id="{726CF111-8863-074A-8919-531E66E365D2}"/>
              </a:ext>
            </a:extLst>
          </p:cNvPr>
          <p:cNvSpPr>
            <a:spLocks noGrp="1"/>
          </p:cNvSpPr>
          <p:nvPr>
            <p:ph idx="23"/>
          </p:nvPr>
        </p:nvSpPr>
        <p:spPr>
          <a:xfrm>
            <a:off x="4105276" y="4178526"/>
            <a:ext cx="3276599" cy="2133601"/>
          </a:xfrm>
        </p:spPr>
        <p:txBody>
          <a:bodyPr>
            <a:normAutofit/>
          </a:bodyPr>
          <a:lstStyle>
            <a:lvl1pPr marL="0" indent="0">
              <a:buNone/>
              <a:defRPr sz="3600">
                <a:solidFill>
                  <a:srgbClr val="6E6259"/>
                </a:solidFill>
                <a:latin typeface="Tahoma" panose="020B0604030504040204" pitchFamily="34" charset="0"/>
                <a:ea typeface="Tahoma" panose="020B0604030504040204" pitchFamily="34" charset="0"/>
                <a:cs typeface="Tahoma" panose="020B0604030504040204" pitchFamily="34" charset="0"/>
              </a:defRPr>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endParaRPr lang="en-US" dirty="0"/>
          </a:p>
        </p:txBody>
      </p:sp>
      <p:sp>
        <p:nvSpPr>
          <p:cNvPr id="15" name="Text Placeholder 24">
            <a:extLst>
              <a:ext uri="{FF2B5EF4-FFF2-40B4-BE49-F238E27FC236}">
                <a16:creationId xmlns:a16="http://schemas.microsoft.com/office/drawing/2014/main" id="{469AEA33-01C8-1740-A540-35EC3293BF04}"/>
              </a:ext>
            </a:extLst>
          </p:cNvPr>
          <p:cNvSpPr>
            <a:spLocks noGrp="1"/>
          </p:cNvSpPr>
          <p:nvPr>
            <p:ph type="body" sz="quarter" idx="24" hasCustomPrompt="1"/>
          </p:nvPr>
        </p:nvSpPr>
        <p:spPr>
          <a:xfrm>
            <a:off x="4072063" y="6469287"/>
            <a:ext cx="3293937" cy="2744337"/>
          </a:xfrm>
        </p:spPr>
        <p:txBody>
          <a:bodyPr>
            <a:normAutofit/>
          </a:bodyPr>
          <a:lstStyle>
            <a:lvl1pPr marL="0" marR="0" indent="0" algn="l" defTabSz="754273" rtl="0" eaLnBrk="1" fontAlgn="auto" latinLnBrk="0" hangingPunct="1">
              <a:lnSpc>
                <a:spcPct val="100000"/>
              </a:lnSpc>
              <a:spcBef>
                <a:spcPct val="20000"/>
              </a:spcBef>
              <a:spcAft>
                <a:spcPts val="0"/>
              </a:spcAft>
              <a:buClrTx/>
              <a:buSzTx/>
              <a:buFont typeface="Arial" pitchFamily="34" charset="0"/>
              <a:buNone/>
              <a:tabLst/>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Nunc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lectus</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massa</a:t>
            </a:r>
            <a:r>
              <a:rPr lang="en-US" b="0" i="0" dirty="0">
                <a:solidFill>
                  <a:srgbClr val="000000"/>
                </a:solidFill>
                <a:effectLst/>
                <a:latin typeface="Open Sans"/>
              </a:rPr>
              <a:t> a,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nisi. </a:t>
            </a:r>
            <a:r>
              <a:rPr lang="en-US" b="0" i="0" dirty="0" err="1">
                <a:solidFill>
                  <a:srgbClr val="000000"/>
                </a:solidFill>
                <a:effectLst/>
                <a:latin typeface="Open Sans"/>
              </a:rPr>
              <a:t>Mauris</a:t>
            </a:r>
            <a:r>
              <a:rPr lang="en-US" b="0" i="0" dirty="0">
                <a:solidFill>
                  <a:srgbClr val="000000"/>
                </a:solidFill>
                <a:effectLst/>
                <a:latin typeface="Open Sans"/>
              </a:rPr>
              <a:t> in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non convallis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pharetra vitae </a:t>
            </a:r>
            <a:r>
              <a:rPr lang="en-US" b="0" i="0" dirty="0" err="1">
                <a:solidFill>
                  <a:srgbClr val="000000"/>
                </a:solidFill>
                <a:effectLst/>
                <a:latin typeface="Open Sans"/>
              </a:rPr>
              <a:t>elit</a:t>
            </a:r>
            <a:r>
              <a:rPr lang="en-US" b="0" i="0" dirty="0">
                <a:solidFill>
                  <a:srgbClr val="000000"/>
                </a:solidFill>
                <a:effectLst/>
                <a:latin typeface="Open Sans"/>
              </a:rPr>
              <a:t> non </a:t>
            </a:r>
            <a:r>
              <a:rPr lang="en-US" b="0" i="0" dirty="0" err="1">
                <a:solidFill>
                  <a:srgbClr val="000000"/>
                </a:solidFill>
                <a:effectLst/>
                <a:latin typeface="Open Sans"/>
              </a:rPr>
              <a:t>luctus</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p>
        </p:txBody>
      </p:sp>
      <p:sp>
        <p:nvSpPr>
          <p:cNvPr id="16" name="Text Placeholder 24">
            <a:extLst>
              <a:ext uri="{FF2B5EF4-FFF2-40B4-BE49-F238E27FC236}">
                <a16:creationId xmlns:a16="http://schemas.microsoft.com/office/drawing/2014/main" id="{C505B78F-7095-514A-B6BC-B4C59065BCB2}"/>
              </a:ext>
            </a:extLst>
          </p:cNvPr>
          <p:cNvSpPr>
            <a:spLocks noGrp="1"/>
          </p:cNvSpPr>
          <p:nvPr>
            <p:ph type="body" sz="quarter" idx="25" hasCustomPrompt="1"/>
          </p:nvPr>
        </p:nvSpPr>
        <p:spPr>
          <a:xfrm>
            <a:off x="528763" y="1518331"/>
            <a:ext cx="3293937" cy="2374674"/>
          </a:xfrm>
        </p:spPr>
        <p:txBody>
          <a:bodyPr>
            <a:normAutofit/>
          </a:bodyPr>
          <a:lstStyle>
            <a:lvl1pPr marL="0" marR="0" indent="0" algn="l" defTabSz="754273" rtl="0" eaLnBrk="1" fontAlgn="auto" latinLnBrk="0" hangingPunct="1">
              <a:lnSpc>
                <a:spcPct val="100000"/>
              </a:lnSpc>
              <a:spcBef>
                <a:spcPct val="20000"/>
              </a:spcBef>
              <a:spcAft>
                <a:spcPts val="0"/>
              </a:spcAft>
              <a:buClrTx/>
              <a:buSzTx/>
              <a:buFont typeface="Arial" pitchFamily="34" charset="0"/>
              <a:buNone/>
              <a:tabLst/>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err="1">
                <a:solidFill>
                  <a:srgbClr val="000000"/>
                </a:solidFill>
                <a:effectLst/>
                <a:latin typeface="Open Sans"/>
              </a:rPr>
              <a:t>Donec</a:t>
            </a:r>
            <a:r>
              <a:rPr lang="en-US" b="0" i="0" dirty="0">
                <a:solidFill>
                  <a:srgbClr val="000000"/>
                </a:solidFill>
                <a:effectLst/>
                <a:latin typeface="Open Sans"/>
              </a:rPr>
              <a:t> ligula </a:t>
            </a:r>
            <a:r>
              <a:rPr lang="en-US" b="0" i="0" dirty="0" err="1">
                <a:solidFill>
                  <a:srgbClr val="000000"/>
                </a:solidFill>
                <a:effectLst/>
                <a:latin typeface="Open Sans"/>
              </a:rPr>
              <a:t>orci</a:t>
            </a:r>
            <a:r>
              <a:rPr lang="en-US" b="0" i="0" dirty="0">
                <a:solidFill>
                  <a:srgbClr val="000000"/>
                </a:solidFill>
                <a:effectLst/>
                <a:latin typeface="Open Sans"/>
              </a:rPr>
              <a:t>, convallis </a:t>
            </a:r>
            <a:r>
              <a:rPr lang="en-US" b="0" i="0" dirty="0" err="1">
                <a:solidFill>
                  <a:srgbClr val="000000"/>
                </a:solidFill>
                <a:effectLst/>
                <a:latin typeface="Open Sans"/>
              </a:rPr>
              <a:t>vel</a:t>
            </a:r>
            <a:r>
              <a:rPr lang="en-US" b="0" i="0" dirty="0">
                <a:solidFill>
                  <a:srgbClr val="000000"/>
                </a:solidFill>
                <a:effectLst/>
                <a:latin typeface="Open Sans"/>
              </a:rPr>
              <a:t> porta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 </a:t>
            </a:r>
            <a:r>
              <a:rPr lang="en-US" b="0" i="0" dirty="0" err="1">
                <a:solidFill>
                  <a:srgbClr val="000000"/>
                </a:solidFill>
                <a:effectLst/>
                <a:latin typeface="Open Sans"/>
              </a:rPr>
              <a:t>eros</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et </a:t>
            </a:r>
            <a:r>
              <a:rPr lang="en-US" b="0" i="0" dirty="0" err="1">
                <a:solidFill>
                  <a:srgbClr val="000000"/>
                </a:solidFill>
                <a:effectLst/>
                <a:latin typeface="Open Sans"/>
              </a:rPr>
              <a:t>malesuada</a:t>
            </a:r>
            <a:r>
              <a:rPr lang="en-US" b="0" i="0" dirty="0">
                <a:solidFill>
                  <a:srgbClr val="000000"/>
                </a:solidFill>
                <a:effectLst/>
                <a:latin typeface="Open Sans"/>
              </a:rPr>
              <a:t> fames ac ante ipsum </a:t>
            </a:r>
            <a:r>
              <a:rPr lang="en-US" b="0" i="0" dirty="0" err="1">
                <a:solidFill>
                  <a:srgbClr val="000000"/>
                </a:solidFill>
                <a:effectLst/>
                <a:latin typeface="Open Sans"/>
              </a:rPr>
              <a:t>primis</a:t>
            </a:r>
            <a:r>
              <a:rPr lang="en-US" b="0" i="0" dirty="0">
                <a:solidFill>
                  <a:srgbClr val="000000"/>
                </a:solidFill>
                <a:effectLst/>
                <a:latin typeface="Open Sans"/>
              </a:rPr>
              <a:t> in </a:t>
            </a:r>
            <a:r>
              <a:rPr lang="en-US" b="0" i="0" dirty="0" err="1">
                <a:solidFill>
                  <a:srgbClr val="000000"/>
                </a:solidFill>
                <a:effectLst/>
                <a:latin typeface="Open Sans"/>
              </a:rPr>
              <a:t>faucibus</a:t>
            </a:r>
            <a:r>
              <a:rPr lang="en-US" b="0" i="0" dirty="0">
                <a:solidFill>
                  <a:srgbClr val="000000"/>
                </a:solidFill>
                <a:effectLst/>
                <a:latin typeface="Open Sans"/>
              </a:rPr>
              <a:t>. Integer at </a:t>
            </a:r>
            <a:r>
              <a:rPr lang="en-US" b="0" i="0" dirty="0" err="1">
                <a:solidFill>
                  <a:srgbClr val="000000"/>
                </a:solidFill>
                <a:effectLst/>
                <a:latin typeface="Open Sans"/>
              </a:rPr>
              <a:t>eleifend</a:t>
            </a:r>
            <a:r>
              <a:rPr lang="en-US" b="0" i="0" dirty="0">
                <a:solidFill>
                  <a:srgbClr val="000000"/>
                </a:solidFill>
                <a:effectLst/>
                <a:latin typeface="Open Sans"/>
              </a:rPr>
              <a:t> </a:t>
            </a:r>
            <a:r>
              <a:rPr lang="en-US" b="0" i="0" dirty="0" err="1">
                <a:solidFill>
                  <a:srgbClr val="000000"/>
                </a:solidFill>
                <a:effectLst/>
                <a:latin typeface="Open Sans"/>
              </a:rPr>
              <a:t>quam</a:t>
            </a:r>
            <a:r>
              <a:rPr lang="en-US" b="0" i="0" dirty="0">
                <a:solidFill>
                  <a:srgbClr val="000000"/>
                </a:solidFill>
                <a:effectLst/>
                <a:latin typeface="Open Sans"/>
              </a:rPr>
              <a:t>. Integer id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lorem.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fermentum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ante. </a:t>
            </a:r>
            <a:r>
              <a:rPr lang="en-US" b="0" i="0" dirty="0" err="1">
                <a:solidFill>
                  <a:srgbClr val="000000"/>
                </a:solidFill>
                <a:effectLst/>
                <a:latin typeface="Open Sans"/>
              </a:rPr>
              <a:t>Mauris</a:t>
            </a:r>
            <a:r>
              <a:rPr lang="en-US" b="0" i="0" dirty="0">
                <a:solidFill>
                  <a:srgbClr val="000000"/>
                </a:solidFill>
                <a:effectLst/>
                <a:latin typeface="Open Sans"/>
              </a:rPr>
              <a:t> ac pulvinar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tincidunt</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Cras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id </a:t>
            </a:r>
            <a:r>
              <a:rPr lang="en-US" b="0" i="0" dirty="0" err="1">
                <a:solidFill>
                  <a:srgbClr val="000000"/>
                </a:solidFill>
                <a:effectLst/>
                <a:latin typeface="Open Sans"/>
              </a:rPr>
              <a:t>tempor</a:t>
            </a:r>
            <a:r>
              <a:rPr lang="en-US" b="0" i="0" dirty="0">
                <a:solidFill>
                  <a:srgbClr val="000000"/>
                </a:solidFill>
                <a:effectLst/>
                <a:latin typeface="Open Sans"/>
              </a:rPr>
              <a:t> a, </a:t>
            </a:r>
            <a:r>
              <a:rPr lang="en-US" b="0" i="0" dirty="0" err="1">
                <a:solidFill>
                  <a:srgbClr val="000000"/>
                </a:solidFill>
                <a:effectLst/>
                <a:latin typeface="Open Sans"/>
              </a:rPr>
              <a:t>finibus</a:t>
            </a:r>
            <a:r>
              <a:rPr lang="en-US" b="0" i="0" dirty="0">
                <a:solidFill>
                  <a:srgbClr val="000000"/>
                </a:solidFill>
                <a:effectLst/>
                <a:latin typeface="Open Sans"/>
              </a:rPr>
              <a:t> et </a:t>
            </a:r>
            <a:r>
              <a:rPr lang="en-US" b="0" i="0" dirty="0" err="1">
                <a:solidFill>
                  <a:srgbClr val="000000"/>
                </a:solidFill>
                <a:effectLst/>
                <a:latin typeface="Open Sans"/>
              </a:rPr>
              <a:t>lacus</a:t>
            </a:r>
            <a:r>
              <a:rPr lang="en-US" b="0" i="0" dirty="0">
                <a:solidFill>
                  <a:srgbClr val="000000"/>
                </a:solidFill>
                <a:effectLst/>
                <a:latin typeface="Open Sans"/>
              </a:rPr>
              <a:t>. </a:t>
            </a:r>
            <a:r>
              <a:rPr lang="en-US" b="0" i="0" dirty="0" err="1">
                <a:solidFill>
                  <a:srgbClr val="000000"/>
                </a:solidFill>
                <a:effectLst/>
                <a:latin typeface="Open Sans"/>
              </a:rPr>
              <a:t>odio</a:t>
            </a:r>
            <a:r>
              <a:rPr lang="en-US" b="0" i="0" dirty="0">
                <a:solidFill>
                  <a:srgbClr val="000000"/>
                </a:solidFill>
                <a:effectLst/>
                <a:latin typeface="Open Sans"/>
              </a:rPr>
              <a:t>. 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p>
        </p:txBody>
      </p:sp>
      <p:sp>
        <p:nvSpPr>
          <p:cNvPr id="18" name="Content Placeholder 2">
            <a:extLst>
              <a:ext uri="{FF2B5EF4-FFF2-40B4-BE49-F238E27FC236}">
                <a16:creationId xmlns:a16="http://schemas.microsoft.com/office/drawing/2014/main" id="{FF1B6710-1E0C-E645-B0F5-ADA21A713AA2}"/>
              </a:ext>
            </a:extLst>
          </p:cNvPr>
          <p:cNvSpPr>
            <a:spLocks noGrp="1"/>
          </p:cNvSpPr>
          <p:nvPr>
            <p:ph idx="26"/>
          </p:nvPr>
        </p:nvSpPr>
        <p:spPr>
          <a:xfrm>
            <a:off x="561976" y="4185331"/>
            <a:ext cx="3276599" cy="2133601"/>
          </a:xfrm>
        </p:spPr>
        <p:txBody>
          <a:bodyPr>
            <a:normAutofit/>
          </a:bodyPr>
          <a:lstStyle>
            <a:lvl1pPr marL="0" indent="0">
              <a:buNone/>
              <a:defRPr sz="3600">
                <a:solidFill>
                  <a:srgbClr val="6E6259"/>
                </a:solidFill>
                <a:latin typeface="Tahoma" panose="020B0604030504040204" pitchFamily="34" charset="0"/>
                <a:ea typeface="Tahoma" panose="020B0604030504040204" pitchFamily="34" charset="0"/>
                <a:cs typeface="Tahoma" panose="020B0604030504040204" pitchFamily="34" charset="0"/>
              </a:defRPr>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endParaRPr lang="en-US" dirty="0"/>
          </a:p>
        </p:txBody>
      </p:sp>
      <p:sp>
        <p:nvSpPr>
          <p:cNvPr id="22" name="Text Placeholder 24">
            <a:extLst>
              <a:ext uri="{FF2B5EF4-FFF2-40B4-BE49-F238E27FC236}">
                <a16:creationId xmlns:a16="http://schemas.microsoft.com/office/drawing/2014/main" id="{B736BB86-1649-0046-9AA9-6512CF8624AC}"/>
              </a:ext>
            </a:extLst>
          </p:cNvPr>
          <p:cNvSpPr>
            <a:spLocks noGrp="1"/>
          </p:cNvSpPr>
          <p:nvPr>
            <p:ph type="body" sz="quarter" idx="27" hasCustomPrompt="1"/>
          </p:nvPr>
        </p:nvSpPr>
        <p:spPr>
          <a:xfrm>
            <a:off x="559051" y="6469287"/>
            <a:ext cx="3293937" cy="2744337"/>
          </a:xfrm>
        </p:spPr>
        <p:txBody>
          <a:bodyPr>
            <a:normAutofit/>
          </a:bodyPr>
          <a:lstStyle>
            <a:lvl1pPr marL="0" marR="0" indent="0" algn="l" defTabSz="754273" rtl="0" eaLnBrk="1" fontAlgn="auto" latinLnBrk="0" hangingPunct="1">
              <a:lnSpc>
                <a:spcPct val="100000"/>
              </a:lnSpc>
              <a:spcBef>
                <a:spcPct val="20000"/>
              </a:spcBef>
              <a:spcAft>
                <a:spcPts val="0"/>
              </a:spcAft>
              <a:buClrTx/>
              <a:buSzTx/>
              <a:buFont typeface="Arial" pitchFamily="34" charset="0"/>
              <a:buNone/>
              <a:tabLst/>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Nunc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lectus</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massa</a:t>
            </a:r>
            <a:r>
              <a:rPr lang="en-US" b="0" i="0" dirty="0">
                <a:solidFill>
                  <a:srgbClr val="000000"/>
                </a:solidFill>
                <a:effectLst/>
                <a:latin typeface="Open Sans"/>
              </a:rPr>
              <a:t> a,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nisi. </a:t>
            </a:r>
            <a:r>
              <a:rPr lang="en-US" b="0" i="0" dirty="0" err="1">
                <a:solidFill>
                  <a:srgbClr val="000000"/>
                </a:solidFill>
                <a:effectLst/>
                <a:latin typeface="Open Sans"/>
              </a:rPr>
              <a:t>Mauris</a:t>
            </a:r>
            <a:r>
              <a:rPr lang="en-US" b="0" i="0" dirty="0">
                <a:solidFill>
                  <a:srgbClr val="000000"/>
                </a:solidFill>
                <a:effectLst/>
                <a:latin typeface="Open Sans"/>
              </a:rPr>
              <a:t> in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non convallis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pharetra vitae </a:t>
            </a:r>
            <a:r>
              <a:rPr lang="en-US" b="0" i="0" dirty="0" err="1">
                <a:solidFill>
                  <a:srgbClr val="000000"/>
                </a:solidFill>
                <a:effectLst/>
                <a:latin typeface="Open Sans"/>
              </a:rPr>
              <a:t>elit</a:t>
            </a:r>
            <a:r>
              <a:rPr lang="en-US" b="0" i="0" dirty="0">
                <a:solidFill>
                  <a:srgbClr val="000000"/>
                </a:solidFill>
                <a:effectLst/>
                <a:latin typeface="Open Sans"/>
              </a:rPr>
              <a:t> non </a:t>
            </a:r>
            <a:r>
              <a:rPr lang="en-US" b="0" i="0" dirty="0" err="1">
                <a:solidFill>
                  <a:srgbClr val="000000"/>
                </a:solidFill>
                <a:effectLst/>
                <a:latin typeface="Open Sans"/>
              </a:rPr>
              <a:t>luctus</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p>
        </p:txBody>
      </p:sp>
    </p:spTree>
    <p:extLst>
      <p:ext uri="{BB962C8B-B14F-4D97-AF65-F5344CB8AC3E}">
        <p14:creationId xmlns:p14="http://schemas.microsoft.com/office/powerpoint/2010/main" val="26453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0ED99A8-11DA-F749-8229-6EF9342247FF}"/>
              </a:ext>
            </a:extLst>
          </p:cNvPr>
          <p:cNvGrpSpPr/>
          <p:nvPr userDrawn="1"/>
        </p:nvGrpSpPr>
        <p:grpSpPr>
          <a:xfrm>
            <a:off x="0" y="0"/>
            <a:ext cx="7772400" cy="1219200"/>
            <a:chOff x="0" y="0"/>
            <a:chExt cx="7772400" cy="1219200"/>
          </a:xfrm>
        </p:grpSpPr>
        <p:sp>
          <p:nvSpPr>
            <p:cNvPr id="14" name="Rectangle 13">
              <a:extLst>
                <a:ext uri="{FF2B5EF4-FFF2-40B4-BE49-F238E27FC236}">
                  <a16:creationId xmlns:a16="http://schemas.microsoft.com/office/drawing/2014/main" id="{B6F14279-A64C-F145-B675-876B6FEBD5C5}"/>
                </a:ext>
              </a:extLst>
            </p:cNvPr>
            <p:cNvSpPr/>
            <p:nvPr/>
          </p:nvSpPr>
          <p:spPr>
            <a:xfrm>
              <a:off x="0" y="0"/>
              <a:ext cx="777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D5FBD13-A3E2-464C-A883-44A4AD6E16C9}"/>
                </a:ext>
              </a:extLst>
            </p:cNvPr>
            <p:cNvPicPr>
              <a:picLocks noChangeAspect="1"/>
            </p:cNvPicPr>
            <p:nvPr/>
          </p:nvPicPr>
          <p:blipFill>
            <a:blip r:embed="rId2"/>
            <a:stretch>
              <a:fillRect/>
            </a:stretch>
          </p:blipFill>
          <p:spPr>
            <a:xfrm>
              <a:off x="432231" y="292327"/>
              <a:ext cx="1780753" cy="489707"/>
            </a:xfrm>
            <a:prstGeom prst="rect">
              <a:avLst/>
            </a:prstGeom>
          </p:spPr>
        </p:pic>
      </p:grpSp>
      <p:sp>
        <p:nvSpPr>
          <p:cNvPr id="19" name="Text Placeholder 33">
            <a:extLst>
              <a:ext uri="{FF2B5EF4-FFF2-40B4-BE49-F238E27FC236}">
                <a16:creationId xmlns:a16="http://schemas.microsoft.com/office/drawing/2014/main" id="{E22B6943-E9CB-2F42-8895-2D825431AFBD}"/>
              </a:ext>
            </a:extLst>
          </p:cNvPr>
          <p:cNvSpPr>
            <a:spLocks noGrp="1"/>
          </p:cNvSpPr>
          <p:nvPr>
            <p:ph type="body" sz="quarter" idx="17" hasCustomPrompt="1"/>
          </p:nvPr>
        </p:nvSpPr>
        <p:spPr>
          <a:xfrm>
            <a:off x="6096000" y="833815"/>
            <a:ext cx="1377950" cy="266700"/>
          </a:xfrm>
        </p:spPr>
        <p:txBody>
          <a:bodyPr>
            <a:normAutofit/>
          </a:bodyPr>
          <a:lstStyle>
            <a:lvl1pPr marL="0" indent="0" algn="r">
              <a:buNone/>
              <a:defRPr sz="9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Month 2019</a:t>
            </a:r>
          </a:p>
        </p:txBody>
      </p:sp>
      <p:sp>
        <p:nvSpPr>
          <p:cNvPr id="20" name="Text Placeholder 33">
            <a:extLst>
              <a:ext uri="{FF2B5EF4-FFF2-40B4-BE49-F238E27FC236}">
                <a16:creationId xmlns:a16="http://schemas.microsoft.com/office/drawing/2014/main" id="{244EAAF9-EC17-9147-A5C6-475F5B1D4CE7}"/>
              </a:ext>
            </a:extLst>
          </p:cNvPr>
          <p:cNvSpPr>
            <a:spLocks noGrp="1"/>
          </p:cNvSpPr>
          <p:nvPr>
            <p:ph type="body" sz="quarter" idx="18" hasCustomPrompt="1"/>
          </p:nvPr>
        </p:nvSpPr>
        <p:spPr>
          <a:xfrm>
            <a:off x="3352800" y="636068"/>
            <a:ext cx="4121150" cy="194731"/>
          </a:xfrm>
        </p:spPr>
        <p:txBody>
          <a:bodyPr anchor="t" anchorCtr="0">
            <a:normAutofit/>
          </a:bodyPr>
          <a:lstStyle>
            <a:lvl1pPr marL="0" indent="0" algn="r">
              <a:buNone/>
              <a:defRPr sz="10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Subheadline</a:t>
            </a:r>
            <a:endParaRPr lang="en-US" dirty="0"/>
          </a:p>
        </p:txBody>
      </p:sp>
      <p:sp>
        <p:nvSpPr>
          <p:cNvPr id="21" name="Text Placeholder 33">
            <a:extLst>
              <a:ext uri="{FF2B5EF4-FFF2-40B4-BE49-F238E27FC236}">
                <a16:creationId xmlns:a16="http://schemas.microsoft.com/office/drawing/2014/main" id="{789F5976-222D-AB4D-833A-A7969DDFFDE5}"/>
              </a:ext>
            </a:extLst>
          </p:cNvPr>
          <p:cNvSpPr>
            <a:spLocks noGrp="1"/>
          </p:cNvSpPr>
          <p:nvPr>
            <p:ph type="body" sz="quarter" idx="19" hasCustomPrompt="1"/>
          </p:nvPr>
        </p:nvSpPr>
        <p:spPr>
          <a:xfrm>
            <a:off x="3352800" y="359775"/>
            <a:ext cx="4121150" cy="273277"/>
          </a:xfrm>
        </p:spPr>
        <p:txBody>
          <a:bodyPr anchor="t" anchorCtr="0">
            <a:noAutofit/>
          </a:bodyPr>
          <a:lstStyle>
            <a:lvl1pPr marL="0" indent="0" algn="r">
              <a:buNone/>
              <a:defRPr sz="1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Headline</a:t>
            </a:r>
          </a:p>
        </p:txBody>
      </p:sp>
      <p:sp>
        <p:nvSpPr>
          <p:cNvPr id="25" name="Text Placeholder 24">
            <a:extLst>
              <a:ext uri="{FF2B5EF4-FFF2-40B4-BE49-F238E27FC236}">
                <a16:creationId xmlns:a16="http://schemas.microsoft.com/office/drawing/2014/main" id="{8C15CD6F-C191-B140-B245-5C5F4BAED55E}"/>
              </a:ext>
            </a:extLst>
          </p:cNvPr>
          <p:cNvSpPr>
            <a:spLocks noGrp="1"/>
          </p:cNvSpPr>
          <p:nvPr>
            <p:ph type="body" sz="quarter" idx="20" hasCustomPrompt="1"/>
          </p:nvPr>
        </p:nvSpPr>
        <p:spPr>
          <a:xfrm>
            <a:off x="516063" y="1511526"/>
            <a:ext cx="3293937" cy="3365274"/>
          </a:xfrm>
        </p:spPr>
        <p:txBody>
          <a:bodyPr>
            <a:normAutofit/>
          </a:bodyPr>
          <a:lstStyle>
            <a:lvl1pPr marL="0" indent="0">
              <a:buNone/>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Nunc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lectus</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massa</a:t>
            </a:r>
            <a:r>
              <a:rPr lang="en-US" b="0" i="0" dirty="0">
                <a:solidFill>
                  <a:srgbClr val="000000"/>
                </a:solidFill>
                <a:effectLst/>
                <a:latin typeface="Open Sans"/>
              </a:rPr>
              <a:t> a,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nisi. </a:t>
            </a:r>
            <a:r>
              <a:rPr lang="en-US" b="0" i="0" dirty="0" err="1">
                <a:solidFill>
                  <a:srgbClr val="000000"/>
                </a:solidFill>
                <a:effectLst/>
                <a:latin typeface="Open Sans"/>
              </a:rPr>
              <a:t>Mauris</a:t>
            </a:r>
            <a:r>
              <a:rPr lang="en-US" b="0" i="0" dirty="0">
                <a:solidFill>
                  <a:srgbClr val="000000"/>
                </a:solidFill>
                <a:effectLst/>
                <a:latin typeface="Open Sans"/>
              </a:rPr>
              <a:t> in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non convallis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pharetra vitae </a:t>
            </a:r>
            <a:r>
              <a:rPr lang="en-US" b="0" i="0" dirty="0" err="1">
                <a:solidFill>
                  <a:srgbClr val="000000"/>
                </a:solidFill>
                <a:effectLst/>
                <a:latin typeface="Open Sans"/>
              </a:rPr>
              <a:t>elit</a:t>
            </a:r>
            <a:r>
              <a:rPr lang="en-US" b="0" i="0" dirty="0">
                <a:solidFill>
                  <a:srgbClr val="000000"/>
                </a:solidFill>
                <a:effectLst/>
                <a:latin typeface="Open Sans"/>
              </a:rPr>
              <a:t> non </a:t>
            </a:r>
            <a:r>
              <a:rPr lang="en-US" b="0" i="0" dirty="0" err="1">
                <a:solidFill>
                  <a:srgbClr val="000000"/>
                </a:solidFill>
                <a:effectLst/>
                <a:latin typeface="Open Sans"/>
              </a:rPr>
              <a:t>luctus</a:t>
            </a:r>
            <a:r>
              <a:rPr lang="en-US" b="0" i="0" dirty="0">
                <a:solidFill>
                  <a:srgbClr val="000000"/>
                </a:solidFill>
                <a:effectLst/>
                <a:latin typeface="Open Sans"/>
              </a:rPr>
              <a:t>.</a:t>
            </a:r>
          </a:p>
          <a:p>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id </a:t>
            </a:r>
            <a:r>
              <a:rPr lang="en-US" b="0" i="0" dirty="0" err="1">
                <a:solidFill>
                  <a:srgbClr val="000000"/>
                </a:solidFill>
                <a:effectLst/>
                <a:latin typeface="Open Sans"/>
              </a:rPr>
              <a:t>massa</a:t>
            </a:r>
            <a:r>
              <a:rPr lang="en-US" b="0" i="0" dirty="0">
                <a:solidFill>
                  <a:srgbClr val="000000"/>
                </a:solidFill>
                <a:effectLst/>
                <a:latin typeface="Open Sans"/>
              </a:rPr>
              <a:t> </a:t>
            </a:r>
            <a:r>
              <a:rPr lang="en-US" b="0" i="0" dirty="0" err="1">
                <a:solidFill>
                  <a:srgbClr val="000000"/>
                </a:solidFill>
                <a:effectLst/>
                <a:latin typeface="Open Sans"/>
              </a:rPr>
              <a:t>euismod</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ac ipsum. In </a:t>
            </a:r>
            <a:r>
              <a:rPr lang="en-US" b="0" i="0" dirty="0" err="1">
                <a:solidFill>
                  <a:srgbClr val="000000"/>
                </a:solidFill>
                <a:effectLst/>
                <a:latin typeface="Open Sans"/>
              </a:rPr>
              <a:t>blandit</a:t>
            </a:r>
            <a:r>
              <a:rPr lang="en-US" b="0" i="0" dirty="0">
                <a:solidFill>
                  <a:srgbClr val="000000"/>
                </a:solidFill>
                <a:effectLst/>
                <a:latin typeface="Open Sans"/>
              </a:rPr>
              <a:t> et </a:t>
            </a:r>
            <a:r>
              <a:rPr lang="en-US" b="0" i="0" dirty="0" err="1">
                <a:solidFill>
                  <a:srgbClr val="000000"/>
                </a:solidFill>
                <a:effectLst/>
                <a:latin typeface="Open Sans"/>
              </a:rPr>
              <a:t>urna</a:t>
            </a:r>
            <a:r>
              <a:rPr lang="en-US" b="0" i="0" dirty="0">
                <a:solidFill>
                  <a:srgbClr val="000000"/>
                </a:solidFill>
                <a:effectLst/>
                <a:latin typeface="Open Sans"/>
              </a:rPr>
              <a:t> at </a:t>
            </a:r>
            <a:r>
              <a:rPr lang="en-US" b="0" i="0" dirty="0" err="1">
                <a:solidFill>
                  <a:srgbClr val="000000"/>
                </a:solidFill>
                <a:effectLst/>
                <a:latin typeface="Open Sans"/>
              </a:rPr>
              <a:t>sollicitudin</a:t>
            </a:r>
            <a:r>
              <a:rPr lang="en-US" b="0" i="0" dirty="0">
                <a:solidFill>
                  <a:srgbClr val="000000"/>
                </a:solidFill>
                <a:effectLst/>
                <a:latin typeface="Open Sans"/>
              </a:rPr>
              <a:t>.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sapien</a:t>
            </a:r>
            <a:r>
              <a:rPr lang="en-US" b="0" i="0" dirty="0">
                <a:solidFill>
                  <a:srgbClr val="000000"/>
                </a:solidFill>
                <a:effectLst/>
                <a:latin typeface="Open Sans"/>
              </a:rPr>
              <a:t>, vestibulum at </a:t>
            </a:r>
            <a:r>
              <a:rPr lang="en-US" b="0" i="0" dirty="0" err="1">
                <a:solidFill>
                  <a:srgbClr val="000000"/>
                </a:solidFill>
                <a:effectLst/>
                <a:latin typeface="Open Sans"/>
              </a:rPr>
              <a:t>commodo</a:t>
            </a:r>
            <a:r>
              <a:rPr lang="en-US" b="0" i="0" dirty="0">
                <a:solidFill>
                  <a:srgbClr val="000000"/>
                </a:solidFill>
                <a:effectLst/>
                <a:latin typeface="Open Sans"/>
              </a:rPr>
              <a:t> in, maximus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Quisque</a:t>
            </a:r>
            <a:r>
              <a:rPr lang="en-US" b="0" i="0" dirty="0">
                <a:solidFill>
                  <a:srgbClr val="000000"/>
                </a:solidFill>
                <a:effectLst/>
                <a:latin typeface="Open Sans"/>
              </a:rPr>
              <a:t> vestibulum </a:t>
            </a:r>
            <a:r>
              <a:rPr lang="en-US" b="0" i="0" dirty="0" err="1">
                <a:solidFill>
                  <a:srgbClr val="000000"/>
                </a:solidFill>
                <a:effectLst/>
                <a:latin typeface="Open Sans"/>
              </a:rPr>
              <a:t>tristique</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bibendum</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Ut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a:t>
            </a:r>
            <a:r>
              <a:rPr lang="en-US" b="0" i="0" dirty="0" err="1">
                <a:solidFill>
                  <a:srgbClr val="000000"/>
                </a:solidFill>
                <a:effectLst/>
                <a:latin typeface="Open Sans"/>
              </a:rPr>
              <a:t>justo</a:t>
            </a:r>
            <a:r>
              <a:rPr lang="en-US" b="0" i="0" dirty="0">
                <a:solidFill>
                  <a:srgbClr val="000000"/>
                </a:solidFill>
                <a:effectLst/>
                <a:latin typeface="Open Sans"/>
              </a:rPr>
              <a:t> </a:t>
            </a:r>
            <a:r>
              <a:rPr lang="en-US" b="0" i="0" dirty="0" err="1">
                <a:solidFill>
                  <a:srgbClr val="000000"/>
                </a:solidFill>
                <a:effectLst/>
                <a:latin typeface="Open Sans"/>
              </a:rPr>
              <a:t>eget</a:t>
            </a:r>
            <a:r>
              <a:rPr lang="en-US" b="0" i="0" dirty="0">
                <a:solidFill>
                  <a:srgbClr val="000000"/>
                </a:solidFill>
                <a:effectLst/>
                <a:latin typeface="Open Sans"/>
              </a:rPr>
              <a:t> </a:t>
            </a:r>
            <a:r>
              <a:rPr lang="en-US" b="0" i="0" dirty="0" err="1">
                <a:solidFill>
                  <a:srgbClr val="000000"/>
                </a:solidFill>
                <a:effectLst/>
                <a:latin typeface="Open Sans"/>
              </a:rPr>
              <a:t>rhoncus</a:t>
            </a:r>
            <a:r>
              <a:rPr lang="en-US" b="0" i="0" dirty="0">
                <a:solidFill>
                  <a:srgbClr val="000000"/>
                </a:solidFill>
                <a:effectLst/>
                <a:latin typeface="Open Sans"/>
              </a:rPr>
              <a:t>. </a:t>
            </a:r>
            <a:r>
              <a:rPr lang="en-US" b="0" i="0" dirty="0" err="1">
                <a:solidFill>
                  <a:srgbClr val="000000"/>
                </a:solidFill>
                <a:effectLst/>
                <a:latin typeface="Open Sans"/>
              </a:rPr>
              <a:t>Curabitur</a:t>
            </a:r>
            <a:r>
              <a:rPr lang="en-US" b="0" i="0" dirty="0">
                <a:solidFill>
                  <a:srgbClr val="000000"/>
                </a:solidFill>
                <a:effectLst/>
                <a:latin typeface="Open Sans"/>
              </a:rPr>
              <a:t> ac mi ac magna </a:t>
            </a:r>
            <a:r>
              <a:rPr lang="en-US" b="0" i="0" dirty="0" err="1">
                <a:solidFill>
                  <a:srgbClr val="000000"/>
                </a:solidFill>
                <a:effectLst/>
                <a:latin typeface="Open Sans"/>
              </a:rPr>
              <a:t>blandit</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id </a:t>
            </a:r>
            <a:r>
              <a:rPr lang="en-US" b="0" i="0" dirty="0" err="1">
                <a:solidFill>
                  <a:srgbClr val="000000"/>
                </a:solidFill>
                <a:effectLst/>
                <a:latin typeface="Open Sans"/>
              </a:rPr>
              <a:t>orci</a:t>
            </a:r>
            <a:r>
              <a:rPr lang="en-US" b="0" i="0" dirty="0">
                <a:solidFill>
                  <a:srgbClr val="000000"/>
                </a:solidFill>
                <a:effectLst/>
                <a:latin typeface="Open Sans"/>
              </a:rPr>
              <a:t>. Duis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tristique</a:t>
            </a:r>
            <a:r>
              <a:rPr lang="en-US" b="0" i="0" dirty="0">
                <a:solidFill>
                  <a:srgbClr val="000000"/>
                </a:solidFill>
                <a:effectLst/>
                <a:latin typeface="Open Sans"/>
              </a:rPr>
              <a:t> a </a:t>
            </a:r>
            <a:r>
              <a:rPr lang="en-US" b="0" i="0" dirty="0" err="1">
                <a:solidFill>
                  <a:srgbClr val="000000"/>
                </a:solidFill>
                <a:effectLst/>
                <a:latin typeface="Open Sans"/>
              </a:rPr>
              <a:t>lobortis</a:t>
            </a:r>
            <a:r>
              <a:rPr lang="en-US" b="0" i="0" dirty="0">
                <a:solidFill>
                  <a:srgbClr val="000000"/>
                </a:solidFill>
                <a:effectLst/>
                <a:latin typeface="Open Sans"/>
              </a:rPr>
              <a:t> in, maximus </a:t>
            </a:r>
            <a:r>
              <a:rPr lang="en-US" b="0" i="0" dirty="0" err="1">
                <a:solidFill>
                  <a:srgbClr val="000000"/>
                </a:solidFill>
                <a:effectLst/>
                <a:latin typeface="Open Sans"/>
              </a:rPr>
              <a:t>lobortis</a:t>
            </a:r>
            <a:r>
              <a:rPr lang="en-US" b="0" i="0" dirty="0">
                <a:solidFill>
                  <a:srgbClr val="000000"/>
                </a:solidFill>
                <a:effectLst/>
                <a:latin typeface="Open Sans"/>
              </a:rPr>
              <a:t> ante. </a:t>
            </a:r>
            <a:r>
              <a:rPr lang="en-US" b="0" i="0" dirty="0" err="1">
                <a:solidFill>
                  <a:srgbClr val="000000"/>
                </a:solidFill>
                <a:effectLst/>
                <a:latin typeface="Open Sans"/>
              </a:rPr>
              <a:t>Aliquam</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t>
            </a:r>
            <a:r>
              <a:rPr lang="en-US" b="0" i="0" dirty="0" err="1">
                <a:solidFill>
                  <a:srgbClr val="000000"/>
                </a:solidFill>
                <a:effectLst/>
                <a:latin typeface="Open Sans"/>
              </a:rPr>
              <a:t>Suspendisse</a:t>
            </a:r>
            <a:r>
              <a:rPr lang="en-US" b="0" i="0" dirty="0">
                <a:solidFill>
                  <a:srgbClr val="000000"/>
                </a:solidFill>
                <a:effectLst/>
                <a:latin typeface="Open Sans"/>
              </a:rPr>
              <a:t> </a:t>
            </a:r>
            <a:r>
              <a:rPr lang="en-US" b="0" i="0" dirty="0" err="1">
                <a:solidFill>
                  <a:srgbClr val="000000"/>
                </a:solidFill>
                <a:effectLst/>
                <a:latin typeface="Open Sans"/>
              </a:rPr>
              <a:t>potenti</a:t>
            </a:r>
            <a:r>
              <a:rPr lang="en-US" b="0" i="0" dirty="0">
                <a:solidFill>
                  <a:srgbClr val="000000"/>
                </a:solidFill>
                <a:effectLst/>
                <a:latin typeface="Open Sans"/>
              </a:rPr>
              <a:t>. </a:t>
            </a:r>
            <a:r>
              <a:rPr lang="en-US" b="0" i="0" dirty="0" err="1">
                <a:solidFill>
                  <a:srgbClr val="000000"/>
                </a:solidFill>
                <a:effectLst/>
                <a:latin typeface="Open Sans"/>
              </a:rPr>
              <a:t>Sed</a:t>
            </a:r>
            <a:r>
              <a:rPr lang="en-US" b="0" i="0" dirty="0">
                <a:solidFill>
                  <a:srgbClr val="000000"/>
                </a:solidFill>
                <a:effectLst/>
                <a:latin typeface="Open Sans"/>
              </a:rPr>
              <a:t> </a:t>
            </a:r>
            <a:r>
              <a:rPr lang="en-US" b="0" i="0" dirty="0" err="1">
                <a:solidFill>
                  <a:srgbClr val="000000"/>
                </a:solidFill>
                <a:effectLst/>
                <a:latin typeface="Open Sans"/>
              </a:rPr>
              <a:t>egestas</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dolor,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a:t>
            </a:r>
            <a:r>
              <a:rPr lang="en-US" b="0" i="0" dirty="0" err="1">
                <a:solidFill>
                  <a:srgbClr val="000000"/>
                </a:solidFill>
                <a:effectLst/>
                <a:latin typeface="Open Sans"/>
              </a:rPr>
              <a:t>diam</a:t>
            </a:r>
            <a:r>
              <a:rPr lang="en-US" b="0" i="0" dirty="0">
                <a:solidFill>
                  <a:srgbClr val="000000"/>
                </a:solidFill>
                <a:effectLst/>
                <a:latin typeface="Open Sans"/>
              </a:rPr>
              <a:t> </a:t>
            </a:r>
            <a:r>
              <a:rPr lang="en-US" b="0" i="0" dirty="0" err="1">
                <a:solidFill>
                  <a:srgbClr val="000000"/>
                </a:solidFill>
                <a:effectLst/>
                <a:latin typeface="Open Sans"/>
              </a:rPr>
              <a:t>varius</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Cras </a:t>
            </a:r>
            <a:r>
              <a:rPr lang="en-US" b="0" i="0" dirty="0" err="1">
                <a:solidFill>
                  <a:srgbClr val="000000"/>
                </a:solidFill>
                <a:effectLst/>
                <a:latin typeface="Open Sans"/>
              </a:rPr>
              <a:t>ut</a:t>
            </a:r>
            <a:r>
              <a:rPr lang="en-US" b="0" i="0" dirty="0">
                <a:solidFill>
                  <a:srgbClr val="000000"/>
                </a:solidFill>
                <a:effectLst/>
                <a:latin typeface="Open Sans"/>
              </a:rPr>
              <a:t> dolor a lorem </a:t>
            </a:r>
            <a:r>
              <a:rPr lang="en-US" b="0" i="0" dirty="0" err="1">
                <a:solidFill>
                  <a:srgbClr val="000000"/>
                </a:solidFill>
                <a:effectLst/>
                <a:latin typeface="Open Sans"/>
              </a:rPr>
              <a:t>egestas</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a:t>
            </a:r>
          </a:p>
        </p:txBody>
      </p:sp>
      <p:sp>
        <p:nvSpPr>
          <p:cNvPr id="26" name="Text Placeholder 24">
            <a:extLst>
              <a:ext uri="{FF2B5EF4-FFF2-40B4-BE49-F238E27FC236}">
                <a16:creationId xmlns:a16="http://schemas.microsoft.com/office/drawing/2014/main" id="{C9C7023C-5F5E-374C-867C-04ED8B3D6987}"/>
              </a:ext>
            </a:extLst>
          </p:cNvPr>
          <p:cNvSpPr>
            <a:spLocks noGrp="1"/>
          </p:cNvSpPr>
          <p:nvPr>
            <p:ph type="body" sz="quarter" idx="21" hasCustomPrompt="1"/>
          </p:nvPr>
        </p:nvSpPr>
        <p:spPr>
          <a:xfrm>
            <a:off x="4072063" y="1511526"/>
            <a:ext cx="3293937" cy="2374674"/>
          </a:xfrm>
        </p:spPr>
        <p:txBody>
          <a:bodyPr>
            <a:normAutofit/>
          </a:bodyPr>
          <a:lstStyle>
            <a:lvl1pPr marL="0" marR="0" indent="0" algn="l" defTabSz="754273" rtl="0" eaLnBrk="1" fontAlgn="auto" latinLnBrk="0" hangingPunct="1">
              <a:lnSpc>
                <a:spcPct val="100000"/>
              </a:lnSpc>
              <a:spcBef>
                <a:spcPct val="20000"/>
              </a:spcBef>
              <a:spcAft>
                <a:spcPts val="0"/>
              </a:spcAft>
              <a:buClrTx/>
              <a:buSzTx/>
              <a:buFont typeface="Arial" pitchFamily="34" charset="0"/>
              <a:buNone/>
              <a:tabLst/>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err="1">
                <a:solidFill>
                  <a:srgbClr val="000000"/>
                </a:solidFill>
                <a:effectLst/>
                <a:latin typeface="Open Sans"/>
              </a:rPr>
              <a:t>Donec</a:t>
            </a:r>
            <a:r>
              <a:rPr lang="en-US" b="0" i="0" dirty="0">
                <a:solidFill>
                  <a:srgbClr val="000000"/>
                </a:solidFill>
                <a:effectLst/>
                <a:latin typeface="Open Sans"/>
              </a:rPr>
              <a:t> ligula </a:t>
            </a:r>
            <a:r>
              <a:rPr lang="en-US" b="0" i="0" dirty="0" err="1">
                <a:solidFill>
                  <a:srgbClr val="000000"/>
                </a:solidFill>
                <a:effectLst/>
                <a:latin typeface="Open Sans"/>
              </a:rPr>
              <a:t>orci</a:t>
            </a:r>
            <a:r>
              <a:rPr lang="en-US" b="0" i="0" dirty="0">
                <a:solidFill>
                  <a:srgbClr val="000000"/>
                </a:solidFill>
                <a:effectLst/>
                <a:latin typeface="Open Sans"/>
              </a:rPr>
              <a:t>, convallis </a:t>
            </a:r>
            <a:r>
              <a:rPr lang="en-US" b="0" i="0" dirty="0" err="1">
                <a:solidFill>
                  <a:srgbClr val="000000"/>
                </a:solidFill>
                <a:effectLst/>
                <a:latin typeface="Open Sans"/>
              </a:rPr>
              <a:t>vel</a:t>
            </a:r>
            <a:r>
              <a:rPr lang="en-US" b="0" i="0" dirty="0">
                <a:solidFill>
                  <a:srgbClr val="000000"/>
                </a:solidFill>
                <a:effectLst/>
                <a:latin typeface="Open Sans"/>
              </a:rPr>
              <a:t> porta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 </a:t>
            </a:r>
            <a:r>
              <a:rPr lang="en-US" b="0" i="0" dirty="0" err="1">
                <a:solidFill>
                  <a:srgbClr val="000000"/>
                </a:solidFill>
                <a:effectLst/>
                <a:latin typeface="Open Sans"/>
              </a:rPr>
              <a:t>eros</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et </a:t>
            </a:r>
            <a:r>
              <a:rPr lang="en-US" b="0" i="0" dirty="0" err="1">
                <a:solidFill>
                  <a:srgbClr val="000000"/>
                </a:solidFill>
                <a:effectLst/>
                <a:latin typeface="Open Sans"/>
              </a:rPr>
              <a:t>malesuada</a:t>
            </a:r>
            <a:r>
              <a:rPr lang="en-US" b="0" i="0" dirty="0">
                <a:solidFill>
                  <a:srgbClr val="000000"/>
                </a:solidFill>
                <a:effectLst/>
                <a:latin typeface="Open Sans"/>
              </a:rPr>
              <a:t> fames ac ante ipsum </a:t>
            </a:r>
            <a:r>
              <a:rPr lang="en-US" b="0" i="0" dirty="0" err="1">
                <a:solidFill>
                  <a:srgbClr val="000000"/>
                </a:solidFill>
                <a:effectLst/>
                <a:latin typeface="Open Sans"/>
              </a:rPr>
              <a:t>primis</a:t>
            </a:r>
            <a:r>
              <a:rPr lang="en-US" b="0" i="0" dirty="0">
                <a:solidFill>
                  <a:srgbClr val="000000"/>
                </a:solidFill>
                <a:effectLst/>
                <a:latin typeface="Open Sans"/>
              </a:rPr>
              <a:t> in </a:t>
            </a:r>
            <a:r>
              <a:rPr lang="en-US" b="0" i="0" dirty="0" err="1">
                <a:solidFill>
                  <a:srgbClr val="000000"/>
                </a:solidFill>
                <a:effectLst/>
                <a:latin typeface="Open Sans"/>
              </a:rPr>
              <a:t>faucibus</a:t>
            </a:r>
            <a:r>
              <a:rPr lang="en-US" b="0" i="0" dirty="0">
                <a:solidFill>
                  <a:srgbClr val="000000"/>
                </a:solidFill>
                <a:effectLst/>
                <a:latin typeface="Open Sans"/>
              </a:rPr>
              <a:t>. Integer at </a:t>
            </a:r>
            <a:r>
              <a:rPr lang="en-US" b="0" i="0" dirty="0" err="1">
                <a:solidFill>
                  <a:srgbClr val="000000"/>
                </a:solidFill>
                <a:effectLst/>
                <a:latin typeface="Open Sans"/>
              </a:rPr>
              <a:t>eleifend</a:t>
            </a:r>
            <a:r>
              <a:rPr lang="en-US" b="0" i="0" dirty="0">
                <a:solidFill>
                  <a:srgbClr val="000000"/>
                </a:solidFill>
                <a:effectLst/>
                <a:latin typeface="Open Sans"/>
              </a:rPr>
              <a:t> </a:t>
            </a:r>
            <a:r>
              <a:rPr lang="en-US" b="0" i="0" dirty="0" err="1">
                <a:solidFill>
                  <a:srgbClr val="000000"/>
                </a:solidFill>
                <a:effectLst/>
                <a:latin typeface="Open Sans"/>
              </a:rPr>
              <a:t>quam</a:t>
            </a:r>
            <a:r>
              <a:rPr lang="en-US" b="0" i="0" dirty="0">
                <a:solidFill>
                  <a:srgbClr val="000000"/>
                </a:solidFill>
                <a:effectLst/>
                <a:latin typeface="Open Sans"/>
              </a:rPr>
              <a:t>. Integer id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lorem.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fermentum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ante. </a:t>
            </a:r>
            <a:r>
              <a:rPr lang="en-US" b="0" i="0" dirty="0" err="1">
                <a:solidFill>
                  <a:srgbClr val="000000"/>
                </a:solidFill>
                <a:effectLst/>
                <a:latin typeface="Open Sans"/>
              </a:rPr>
              <a:t>Mauris</a:t>
            </a:r>
            <a:r>
              <a:rPr lang="en-US" b="0" i="0" dirty="0">
                <a:solidFill>
                  <a:srgbClr val="000000"/>
                </a:solidFill>
                <a:effectLst/>
                <a:latin typeface="Open Sans"/>
              </a:rPr>
              <a:t> ac pulvinar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tincidunt</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Cras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id </a:t>
            </a:r>
            <a:r>
              <a:rPr lang="en-US" b="0" i="0" dirty="0" err="1">
                <a:solidFill>
                  <a:srgbClr val="000000"/>
                </a:solidFill>
                <a:effectLst/>
                <a:latin typeface="Open Sans"/>
              </a:rPr>
              <a:t>tempor</a:t>
            </a:r>
            <a:r>
              <a:rPr lang="en-US" b="0" i="0" dirty="0">
                <a:solidFill>
                  <a:srgbClr val="000000"/>
                </a:solidFill>
                <a:effectLst/>
                <a:latin typeface="Open Sans"/>
              </a:rPr>
              <a:t> a, </a:t>
            </a:r>
            <a:r>
              <a:rPr lang="en-US" b="0" i="0" dirty="0" err="1">
                <a:solidFill>
                  <a:srgbClr val="000000"/>
                </a:solidFill>
                <a:effectLst/>
                <a:latin typeface="Open Sans"/>
              </a:rPr>
              <a:t>finibus</a:t>
            </a:r>
            <a:r>
              <a:rPr lang="en-US" b="0" i="0" dirty="0">
                <a:solidFill>
                  <a:srgbClr val="000000"/>
                </a:solidFill>
                <a:effectLst/>
                <a:latin typeface="Open Sans"/>
              </a:rPr>
              <a:t> et </a:t>
            </a:r>
            <a:r>
              <a:rPr lang="en-US" b="0" i="0" dirty="0" err="1">
                <a:solidFill>
                  <a:srgbClr val="000000"/>
                </a:solidFill>
                <a:effectLst/>
                <a:latin typeface="Open Sans"/>
              </a:rPr>
              <a:t>lacus</a:t>
            </a:r>
            <a:r>
              <a:rPr lang="en-US" b="0" i="0" dirty="0">
                <a:solidFill>
                  <a:srgbClr val="000000"/>
                </a:solidFill>
                <a:effectLst/>
                <a:latin typeface="Open Sans"/>
              </a:rPr>
              <a:t>. </a:t>
            </a:r>
            <a:r>
              <a:rPr lang="en-US" b="0" i="0" dirty="0" err="1">
                <a:solidFill>
                  <a:srgbClr val="000000"/>
                </a:solidFill>
                <a:effectLst/>
                <a:latin typeface="Open Sans"/>
              </a:rPr>
              <a:t>odio</a:t>
            </a:r>
            <a:r>
              <a:rPr lang="en-US" b="0" i="0" dirty="0">
                <a:solidFill>
                  <a:srgbClr val="000000"/>
                </a:solidFill>
                <a:effectLst/>
                <a:latin typeface="Open Sans"/>
              </a:rPr>
              <a:t>. 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p>
        </p:txBody>
      </p:sp>
      <p:sp>
        <p:nvSpPr>
          <p:cNvPr id="34" name="Content Placeholder 2">
            <a:extLst>
              <a:ext uri="{FF2B5EF4-FFF2-40B4-BE49-F238E27FC236}">
                <a16:creationId xmlns:a16="http://schemas.microsoft.com/office/drawing/2014/main" id="{C20FCB1C-C9E8-4A4C-B224-4FFEA49CB3F0}"/>
              </a:ext>
            </a:extLst>
          </p:cNvPr>
          <p:cNvSpPr>
            <a:spLocks noGrp="1"/>
          </p:cNvSpPr>
          <p:nvPr>
            <p:ph idx="1"/>
          </p:nvPr>
        </p:nvSpPr>
        <p:spPr>
          <a:xfrm>
            <a:off x="533401" y="5095874"/>
            <a:ext cx="3276599" cy="2133601"/>
          </a:xfrm>
        </p:spPr>
        <p:txBody>
          <a:bodyPr>
            <a:normAutofit/>
          </a:bodyPr>
          <a:lstStyle>
            <a:lvl1pPr marL="0" indent="0">
              <a:buNone/>
              <a:defRPr sz="3600">
                <a:solidFill>
                  <a:srgbClr val="6E6259"/>
                </a:solidFill>
                <a:latin typeface="Tahoma" panose="020B0604030504040204" pitchFamily="34" charset="0"/>
                <a:ea typeface="Tahoma" panose="020B0604030504040204" pitchFamily="34" charset="0"/>
                <a:cs typeface="Tahoma" panose="020B0604030504040204" pitchFamily="34" charset="0"/>
              </a:defRPr>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endParaRPr lang="en-US" dirty="0"/>
          </a:p>
        </p:txBody>
      </p:sp>
      <p:sp>
        <p:nvSpPr>
          <p:cNvPr id="11" name="Text Placeholder 24">
            <a:extLst>
              <a:ext uri="{FF2B5EF4-FFF2-40B4-BE49-F238E27FC236}">
                <a16:creationId xmlns:a16="http://schemas.microsoft.com/office/drawing/2014/main" id="{17CD0BF1-58E5-9B4F-A1D1-53F23F9D548A}"/>
              </a:ext>
            </a:extLst>
          </p:cNvPr>
          <p:cNvSpPr>
            <a:spLocks noGrp="1"/>
          </p:cNvSpPr>
          <p:nvPr>
            <p:ph type="body" sz="quarter" idx="22" hasCustomPrompt="1"/>
          </p:nvPr>
        </p:nvSpPr>
        <p:spPr>
          <a:xfrm>
            <a:off x="533401" y="7391400"/>
            <a:ext cx="3293937" cy="1822224"/>
          </a:xfrm>
        </p:spPr>
        <p:txBody>
          <a:bodyPr>
            <a:normAutofit/>
          </a:bodyPr>
          <a:lstStyle>
            <a:lvl1pPr marL="0" indent="0">
              <a:buNone/>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Nunc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lectus</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massa</a:t>
            </a:r>
            <a:r>
              <a:rPr lang="en-US" b="0" i="0" dirty="0">
                <a:solidFill>
                  <a:srgbClr val="000000"/>
                </a:solidFill>
                <a:effectLst/>
                <a:latin typeface="Open Sans"/>
              </a:rPr>
              <a:t> a,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nisi. </a:t>
            </a:r>
            <a:r>
              <a:rPr lang="en-US" b="0" i="0" dirty="0" err="1">
                <a:solidFill>
                  <a:srgbClr val="000000"/>
                </a:solidFill>
                <a:effectLst/>
                <a:latin typeface="Open Sans"/>
              </a:rPr>
              <a:t>Mauris</a:t>
            </a:r>
            <a:r>
              <a:rPr lang="en-US" b="0" i="0" dirty="0">
                <a:solidFill>
                  <a:srgbClr val="000000"/>
                </a:solidFill>
                <a:effectLst/>
                <a:latin typeface="Open Sans"/>
              </a:rPr>
              <a:t> in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non convallis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pharetra vitae </a:t>
            </a:r>
            <a:r>
              <a:rPr lang="en-US" b="0" i="0" dirty="0" err="1">
                <a:solidFill>
                  <a:srgbClr val="000000"/>
                </a:solidFill>
                <a:effectLst/>
                <a:latin typeface="Open Sans"/>
              </a:rPr>
              <a:t>elit</a:t>
            </a:r>
            <a:r>
              <a:rPr lang="en-US" b="0" i="0" dirty="0">
                <a:solidFill>
                  <a:srgbClr val="000000"/>
                </a:solidFill>
                <a:effectLst/>
                <a:latin typeface="Open Sans"/>
              </a:rPr>
              <a:t> non </a:t>
            </a:r>
            <a:r>
              <a:rPr lang="en-US" b="0" i="0" dirty="0" err="1">
                <a:solidFill>
                  <a:srgbClr val="000000"/>
                </a:solidFill>
                <a:effectLst/>
                <a:latin typeface="Open Sans"/>
              </a:rPr>
              <a:t>luctus</a:t>
            </a:r>
            <a:r>
              <a:rPr lang="en-US" b="0" i="0" dirty="0">
                <a:solidFill>
                  <a:srgbClr val="000000"/>
                </a:solidFill>
                <a:effectLst/>
                <a:latin typeface="Open Sans"/>
              </a:rPr>
              <a:t>.</a:t>
            </a:r>
          </a:p>
        </p:txBody>
      </p:sp>
      <p:sp>
        <p:nvSpPr>
          <p:cNvPr id="12" name="Content Placeholder 2">
            <a:extLst>
              <a:ext uri="{FF2B5EF4-FFF2-40B4-BE49-F238E27FC236}">
                <a16:creationId xmlns:a16="http://schemas.microsoft.com/office/drawing/2014/main" id="{726CF111-8863-074A-8919-531E66E365D2}"/>
              </a:ext>
            </a:extLst>
          </p:cNvPr>
          <p:cNvSpPr>
            <a:spLocks noGrp="1"/>
          </p:cNvSpPr>
          <p:nvPr>
            <p:ph idx="23"/>
          </p:nvPr>
        </p:nvSpPr>
        <p:spPr>
          <a:xfrm>
            <a:off x="4105276" y="4178526"/>
            <a:ext cx="3276599" cy="2133601"/>
          </a:xfrm>
        </p:spPr>
        <p:txBody>
          <a:bodyPr>
            <a:normAutofit/>
          </a:bodyPr>
          <a:lstStyle>
            <a:lvl1pPr marL="0" indent="0">
              <a:buNone/>
              <a:defRPr sz="3600">
                <a:solidFill>
                  <a:srgbClr val="6E6259"/>
                </a:solidFill>
                <a:latin typeface="Tahoma" panose="020B0604030504040204" pitchFamily="34" charset="0"/>
                <a:ea typeface="Tahoma" panose="020B0604030504040204" pitchFamily="34" charset="0"/>
                <a:cs typeface="Tahoma" panose="020B0604030504040204" pitchFamily="34" charset="0"/>
              </a:defRPr>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endParaRPr lang="en-US" dirty="0"/>
          </a:p>
        </p:txBody>
      </p:sp>
      <p:sp>
        <p:nvSpPr>
          <p:cNvPr id="15" name="Text Placeholder 24">
            <a:extLst>
              <a:ext uri="{FF2B5EF4-FFF2-40B4-BE49-F238E27FC236}">
                <a16:creationId xmlns:a16="http://schemas.microsoft.com/office/drawing/2014/main" id="{469AEA33-01C8-1740-A540-35EC3293BF04}"/>
              </a:ext>
            </a:extLst>
          </p:cNvPr>
          <p:cNvSpPr>
            <a:spLocks noGrp="1"/>
          </p:cNvSpPr>
          <p:nvPr>
            <p:ph type="body" sz="quarter" idx="24" hasCustomPrompt="1"/>
          </p:nvPr>
        </p:nvSpPr>
        <p:spPr>
          <a:xfrm>
            <a:off x="4072063" y="6469287"/>
            <a:ext cx="3293937" cy="2744337"/>
          </a:xfrm>
        </p:spPr>
        <p:txBody>
          <a:bodyPr>
            <a:normAutofit/>
          </a:bodyPr>
          <a:lstStyle>
            <a:lvl1pPr marL="0" marR="0" indent="0" algn="l" defTabSz="754273" rtl="0" eaLnBrk="1" fontAlgn="auto" latinLnBrk="0" hangingPunct="1">
              <a:lnSpc>
                <a:spcPct val="100000"/>
              </a:lnSpc>
              <a:spcBef>
                <a:spcPct val="20000"/>
              </a:spcBef>
              <a:spcAft>
                <a:spcPts val="0"/>
              </a:spcAft>
              <a:buClrTx/>
              <a:buSzTx/>
              <a:buFont typeface="Arial" pitchFamily="34" charset="0"/>
              <a:buNone/>
              <a:tabLst/>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Nunc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lectus</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massa</a:t>
            </a:r>
            <a:r>
              <a:rPr lang="en-US" b="0" i="0" dirty="0">
                <a:solidFill>
                  <a:srgbClr val="000000"/>
                </a:solidFill>
                <a:effectLst/>
                <a:latin typeface="Open Sans"/>
              </a:rPr>
              <a:t> a,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nisi. </a:t>
            </a:r>
            <a:r>
              <a:rPr lang="en-US" b="0" i="0" dirty="0" err="1">
                <a:solidFill>
                  <a:srgbClr val="000000"/>
                </a:solidFill>
                <a:effectLst/>
                <a:latin typeface="Open Sans"/>
              </a:rPr>
              <a:t>Mauris</a:t>
            </a:r>
            <a:r>
              <a:rPr lang="en-US" b="0" i="0" dirty="0">
                <a:solidFill>
                  <a:srgbClr val="000000"/>
                </a:solidFill>
                <a:effectLst/>
                <a:latin typeface="Open Sans"/>
              </a:rPr>
              <a:t> in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non convallis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pharetra vitae </a:t>
            </a:r>
            <a:r>
              <a:rPr lang="en-US" b="0" i="0" dirty="0" err="1">
                <a:solidFill>
                  <a:srgbClr val="000000"/>
                </a:solidFill>
                <a:effectLst/>
                <a:latin typeface="Open Sans"/>
              </a:rPr>
              <a:t>elit</a:t>
            </a:r>
            <a:r>
              <a:rPr lang="en-US" b="0" i="0" dirty="0">
                <a:solidFill>
                  <a:srgbClr val="000000"/>
                </a:solidFill>
                <a:effectLst/>
                <a:latin typeface="Open Sans"/>
              </a:rPr>
              <a:t> non </a:t>
            </a:r>
            <a:r>
              <a:rPr lang="en-US" b="0" i="0" dirty="0" err="1">
                <a:solidFill>
                  <a:srgbClr val="000000"/>
                </a:solidFill>
                <a:effectLst/>
                <a:latin typeface="Open Sans"/>
              </a:rPr>
              <a:t>luctus</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p>
        </p:txBody>
      </p:sp>
    </p:spTree>
    <p:extLst>
      <p:ext uri="{BB962C8B-B14F-4D97-AF65-F5344CB8AC3E}">
        <p14:creationId xmlns:p14="http://schemas.microsoft.com/office/powerpoint/2010/main" val="234690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0ED99A8-11DA-F749-8229-6EF9342247FF}"/>
              </a:ext>
            </a:extLst>
          </p:cNvPr>
          <p:cNvGrpSpPr/>
          <p:nvPr userDrawn="1"/>
        </p:nvGrpSpPr>
        <p:grpSpPr>
          <a:xfrm>
            <a:off x="0" y="0"/>
            <a:ext cx="7772400" cy="1219200"/>
            <a:chOff x="0" y="0"/>
            <a:chExt cx="7772400" cy="1219200"/>
          </a:xfrm>
        </p:grpSpPr>
        <p:sp>
          <p:nvSpPr>
            <p:cNvPr id="14" name="Rectangle 13">
              <a:extLst>
                <a:ext uri="{FF2B5EF4-FFF2-40B4-BE49-F238E27FC236}">
                  <a16:creationId xmlns:a16="http://schemas.microsoft.com/office/drawing/2014/main" id="{B6F14279-A64C-F145-B675-876B6FEBD5C5}"/>
                </a:ext>
              </a:extLst>
            </p:cNvPr>
            <p:cNvSpPr/>
            <p:nvPr/>
          </p:nvSpPr>
          <p:spPr>
            <a:xfrm>
              <a:off x="0" y="0"/>
              <a:ext cx="777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D5FBD13-A3E2-464C-A883-44A4AD6E16C9}"/>
                </a:ext>
              </a:extLst>
            </p:cNvPr>
            <p:cNvPicPr>
              <a:picLocks noChangeAspect="1"/>
            </p:cNvPicPr>
            <p:nvPr/>
          </p:nvPicPr>
          <p:blipFill>
            <a:blip r:embed="rId2"/>
            <a:stretch>
              <a:fillRect/>
            </a:stretch>
          </p:blipFill>
          <p:spPr>
            <a:xfrm>
              <a:off x="432231" y="292327"/>
              <a:ext cx="1780753" cy="489707"/>
            </a:xfrm>
            <a:prstGeom prst="rect">
              <a:avLst/>
            </a:prstGeom>
          </p:spPr>
        </p:pic>
      </p:grpSp>
      <p:sp>
        <p:nvSpPr>
          <p:cNvPr id="19" name="Text Placeholder 33">
            <a:extLst>
              <a:ext uri="{FF2B5EF4-FFF2-40B4-BE49-F238E27FC236}">
                <a16:creationId xmlns:a16="http://schemas.microsoft.com/office/drawing/2014/main" id="{E22B6943-E9CB-2F42-8895-2D825431AFBD}"/>
              </a:ext>
            </a:extLst>
          </p:cNvPr>
          <p:cNvSpPr>
            <a:spLocks noGrp="1"/>
          </p:cNvSpPr>
          <p:nvPr>
            <p:ph type="body" sz="quarter" idx="17" hasCustomPrompt="1"/>
          </p:nvPr>
        </p:nvSpPr>
        <p:spPr>
          <a:xfrm>
            <a:off x="6096000" y="833815"/>
            <a:ext cx="1377950" cy="266700"/>
          </a:xfrm>
        </p:spPr>
        <p:txBody>
          <a:bodyPr>
            <a:normAutofit/>
          </a:bodyPr>
          <a:lstStyle>
            <a:lvl1pPr marL="0" indent="0" algn="r">
              <a:buNone/>
              <a:defRPr sz="9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Month 2019</a:t>
            </a:r>
          </a:p>
        </p:txBody>
      </p:sp>
      <p:sp>
        <p:nvSpPr>
          <p:cNvPr id="20" name="Text Placeholder 33">
            <a:extLst>
              <a:ext uri="{FF2B5EF4-FFF2-40B4-BE49-F238E27FC236}">
                <a16:creationId xmlns:a16="http://schemas.microsoft.com/office/drawing/2014/main" id="{244EAAF9-EC17-9147-A5C6-475F5B1D4CE7}"/>
              </a:ext>
            </a:extLst>
          </p:cNvPr>
          <p:cNvSpPr>
            <a:spLocks noGrp="1"/>
          </p:cNvSpPr>
          <p:nvPr>
            <p:ph type="body" sz="quarter" idx="18" hasCustomPrompt="1"/>
          </p:nvPr>
        </p:nvSpPr>
        <p:spPr>
          <a:xfrm>
            <a:off x="3352800" y="636068"/>
            <a:ext cx="4121150" cy="194731"/>
          </a:xfrm>
        </p:spPr>
        <p:txBody>
          <a:bodyPr anchor="t" anchorCtr="0">
            <a:normAutofit/>
          </a:bodyPr>
          <a:lstStyle>
            <a:lvl1pPr marL="0" indent="0" algn="r">
              <a:buNone/>
              <a:defRPr sz="10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Subheadline</a:t>
            </a:r>
            <a:endParaRPr lang="en-US" dirty="0"/>
          </a:p>
        </p:txBody>
      </p:sp>
      <p:sp>
        <p:nvSpPr>
          <p:cNvPr id="21" name="Text Placeholder 33">
            <a:extLst>
              <a:ext uri="{FF2B5EF4-FFF2-40B4-BE49-F238E27FC236}">
                <a16:creationId xmlns:a16="http://schemas.microsoft.com/office/drawing/2014/main" id="{789F5976-222D-AB4D-833A-A7969DDFFDE5}"/>
              </a:ext>
            </a:extLst>
          </p:cNvPr>
          <p:cNvSpPr>
            <a:spLocks noGrp="1"/>
          </p:cNvSpPr>
          <p:nvPr>
            <p:ph type="body" sz="quarter" idx="19" hasCustomPrompt="1"/>
          </p:nvPr>
        </p:nvSpPr>
        <p:spPr>
          <a:xfrm>
            <a:off x="3352800" y="359775"/>
            <a:ext cx="4121150" cy="273277"/>
          </a:xfrm>
        </p:spPr>
        <p:txBody>
          <a:bodyPr anchor="t" anchorCtr="0">
            <a:noAutofit/>
          </a:bodyPr>
          <a:lstStyle>
            <a:lvl1pPr marL="0" indent="0" algn="r">
              <a:buNone/>
              <a:defRPr sz="1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Headline</a:t>
            </a:r>
          </a:p>
        </p:txBody>
      </p:sp>
      <p:sp>
        <p:nvSpPr>
          <p:cNvPr id="25" name="Text Placeholder 24">
            <a:extLst>
              <a:ext uri="{FF2B5EF4-FFF2-40B4-BE49-F238E27FC236}">
                <a16:creationId xmlns:a16="http://schemas.microsoft.com/office/drawing/2014/main" id="{8C15CD6F-C191-B140-B245-5C5F4BAED55E}"/>
              </a:ext>
            </a:extLst>
          </p:cNvPr>
          <p:cNvSpPr>
            <a:spLocks noGrp="1"/>
          </p:cNvSpPr>
          <p:nvPr>
            <p:ph type="body" sz="quarter" idx="20" hasCustomPrompt="1"/>
          </p:nvPr>
        </p:nvSpPr>
        <p:spPr>
          <a:xfrm>
            <a:off x="516063" y="1511526"/>
            <a:ext cx="3293937" cy="7713058"/>
          </a:xfrm>
        </p:spPr>
        <p:txBody>
          <a:bodyPr>
            <a:normAutofit/>
          </a:bodyPr>
          <a:lstStyle>
            <a:lvl1pPr marL="0" indent="0">
              <a:buNone/>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Nunc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lectus</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massa</a:t>
            </a:r>
            <a:r>
              <a:rPr lang="en-US" b="0" i="0" dirty="0">
                <a:solidFill>
                  <a:srgbClr val="000000"/>
                </a:solidFill>
                <a:effectLst/>
                <a:latin typeface="Open Sans"/>
              </a:rPr>
              <a:t> a,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nisi. </a:t>
            </a:r>
            <a:r>
              <a:rPr lang="en-US" b="0" i="0" dirty="0" err="1">
                <a:solidFill>
                  <a:srgbClr val="000000"/>
                </a:solidFill>
                <a:effectLst/>
                <a:latin typeface="Open Sans"/>
              </a:rPr>
              <a:t>Mauris</a:t>
            </a:r>
            <a:r>
              <a:rPr lang="en-US" b="0" i="0" dirty="0">
                <a:solidFill>
                  <a:srgbClr val="000000"/>
                </a:solidFill>
                <a:effectLst/>
                <a:latin typeface="Open Sans"/>
              </a:rPr>
              <a:t> in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non convallis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pharetra vitae </a:t>
            </a:r>
            <a:r>
              <a:rPr lang="en-US" b="0" i="0" dirty="0" err="1">
                <a:solidFill>
                  <a:srgbClr val="000000"/>
                </a:solidFill>
                <a:effectLst/>
                <a:latin typeface="Open Sans"/>
              </a:rPr>
              <a:t>elit</a:t>
            </a:r>
            <a:r>
              <a:rPr lang="en-US" b="0" i="0" dirty="0">
                <a:solidFill>
                  <a:srgbClr val="000000"/>
                </a:solidFill>
                <a:effectLst/>
                <a:latin typeface="Open Sans"/>
              </a:rPr>
              <a:t> non </a:t>
            </a:r>
            <a:r>
              <a:rPr lang="en-US" b="0" i="0" dirty="0" err="1">
                <a:solidFill>
                  <a:srgbClr val="000000"/>
                </a:solidFill>
                <a:effectLst/>
                <a:latin typeface="Open Sans"/>
              </a:rPr>
              <a:t>luctus</a:t>
            </a:r>
            <a:r>
              <a:rPr lang="en-US" b="0" i="0" dirty="0">
                <a:solidFill>
                  <a:srgbClr val="000000"/>
                </a:solidFill>
                <a:effectLst/>
                <a:latin typeface="Open Sans"/>
              </a:rPr>
              <a:t>.</a:t>
            </a:r>
          </a:p>
          <a:p>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id </a:t>
            </a:r>
            <a:r>
              <a:rPr lang="en-US" b="0" i="0" dirty="0" err="1">
                <a:solidFill>
                  <a:srgbClr val="000000"/>
                </a:solidFill>
                <a:effectLst/>
                <a:latin typeface="Open Sans"/>
              </a:rPr>
              <a:t>massa</a:t>
            </a:r>
            <a:r>
              <a:rPr lang="en-US" b="0" i="0" dirty="0">
                <a:solidFill>
                  <a:srgbClr val="000000"/>
                </a:solidFill>
                <a:effectLst/>
                <a:latin typeface="Open Sans"/>
              </a:rPr>
              <a:t> </a:t>
            </a:r>
            <a:r>
              <a:rPr lang="en-US" b="0" i="0" dirty="0" err="1">
                <a:solidFill>
                  <a:srgbClr val="000000"/>
                </a:solidFill>
                <a:effectLst/>
                <a:latin typeface="Open Sans"/>
              </a:rPr>
              <a:t>euismod</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ac ipsum. In </a:t>
            </a:r>
            <a:r>
              <a:rPr lang="en-US" b="0" i="0" dirty="0" err="1">
                <a:solidFill>
                  <a:srgbClr val="000000"/>
                </a:solidFill>
                <a:effectLst/>
                <a:latin typeface="Open Sans"/>
              </a:rPr>
              <a:t>blandit</a:t>
            </a:r>
            <a:r>
              <a:rPr lang="en-US" b="0" i="0" dirty="0">
                <a:solidFill>
                  <a:srgbClr val="000000"/>
                </a:solidFill>
                <a:effectLst/>
                <a:latin typeface="Open Sans"/>
              </a:rPr>
              <a:t> et </a:t>
            </a:r>
            <a:r>
              <a:rPr lang="en-US" b="0" i="0" dirty="0" err="1">
                <a:solidFill>
                  <a:srgbClr val="000000"/>
                </a:solidFill>
                <a:effectLst/>
                <a:latin typeface="Open Sans"/>
              </a:rPr>
              <a:t>urna</a:t>
            </a:r>
            <a:r>
              <a:rPr lang="en-US" b="0" i="0" dirty="0">
                <a:solidFill>
                  <a:srgbClr val="000000"/>
                </a:solidFill>
                <a:effectLst/>
                <a:latin typeface="Open Sans"/>
              </a:rPr>
              <a:t> at </a:t>
            </a:r>
            <a:r>
              <a:rPr lang="en-US" b="0" i="0" dirty="0" err="1">
                <a:solidFill>
                  <a:srgbClr val="000000"/>
                </a:solidFill>
                <a:effectLst/>
                <a:latin typeface="Open Sans"/>
              </a:rPr>
              <a:t>sollicitudin</a:t>
            </a:r>
            <a:r>
              <a:rPr lang="en-US" b="0" i="0" dirty="0">
                <a:solidFill>
                  <a:srgbClr val="000000"/>
                </a:solidFill>
                <a:effectLst/>
                <a:latin typeface="Open Sans"/>
              </a:rPr>
              <a:t>.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sapien</a:t>
            </a:r>
            <a:r>
              <a:rPr lang="en-US" b="0" i="0" dirty="0">
                <a:solidFill>
                  <a:srgbClr val="000000"/>
                </a:solidFill>
                <a:effectLst/>
                <a:latin typeface="Open Sans"/>
              </a:rPr>
              <a:t>, vestibulum at </a:t>
            </a:r>
            <a:r>
              <a:rPr lang="en-US" b="0" i="0" dirty="0" err="1">
                <a:solidFill>
                  <a:srgbClr val="000000"/>
                </a:solidFill>
                <a:effectLst/>
                <a:latin typeface="Open Sans"/>
              </a:rPr>
              <a:t>commodo</a:t>
            </a:r>
            <a:r>
              <a:rPr lang="en-US" b="0" i="0" dirty="0">
                <a:solidFill>
                  <a:srgbClr val="000000"/>
                </a:solidFill>
                <a:effectLst/>
                <a:latin typeface="Open Sans"/>
              </a:rPr>
              <a:t> in, maximus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Quisque</a:t>
            </a:r>
            <a:r>
              <a:rPr lang="en-US" b="0" i="0" dirty="0">
                <a:solidFill>
                  <a:srgbClr val="000000"/>
                </a:solidFill>
                <a:effectLst/>
                <a:latin typeface="Open Sans"/>
              </a:rPr>
              <a:t> vestibulum </a:t>
            </a:r>
            <a:r>
              <a:rPr lang="en-US" b="0" i="0" dirty="0" err="1">
                <a:solidFill>
                  <a:srgbClr val="000000"/>
                </a:solidFill>
                <a:effectLst/>
                <a:latin typeface="Open Sans"/>
              </a:rPr>
              <a:t>tristique</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bibendum</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Ut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a:t>
            </a:r>
            <a:r>
              <a:rPr lang="en-US" b="0" i="0" dirty="0" err="1">
                <a:solidFill>
                  <a:srgbClr val="000000"/>
                </a:solidFill>
                <a:effectLst/>
                <a:latin typeface="Open Sans"/>
              </a:rPr>
              <a:t>justo</a:t>
            </a:r>
            <a:r>
              <a:rPr lang="en-US" b="0" i="0" dirty="0">
                <a:solidFill>
                  <a:srgbClr val="000000"/>
                </a:solidFill>
                <a:effectLst/>
                <a:latin typeface="Open Sans"/>
              </a:rPr>
              <a:t> </a:t>
            </a:r>
            <a:r>
              <a:rPr lang="en-US" b="0" i="0" dirty="0" err="1">
                <a:solidFill>
                  <a:srgbClr val="000000"/>
                </a:solidFill>
                <a:effectLst/>
                <a:latin typeface="Open Sans"/>
              </a:rPr>
              <a:t>eget</a:t>
            </a:r>
            <a:r>
              <a:rPr lang="en-US" b="0" i="0" dirty="0">
                <a:solidFill>
                  <a:srgbClr val="000000"/>
                </a:solidFill>
                <a:effectLst/>
                <a:latin typeface="Open Sans"/>
              </a:rPr>
              <a:t> </a:t>
            </a:r>
            <a:r>
              <a:rPr lang="en-US" b="0" i="0" dirty="0" err="1">
                <a:solidFill>
                  <a:srgbClr val="000000"/>
                </a:solidFill>
                <a:effectLst/>
                <a:latin typeface="Open Sans"/>
              </a:rPr>
              <a:t>rhoncus</a:t>
            </a:r>
            <a:r>
              <a:rPr lang="en-US" b="0" i="0" dirty="0">
                <a:solidFill>
                  <a:srgbClr val="000000"/>
                </a:solidFill>
                <a:effectLst/>
                <a:latin typeface="Open Sans"/>
              </a:rPr>
              <a:t>. </a:t>
            </a:r>
            <a:r>
              <a:rPr lang="en-US" b="0" i="0" dirty="0" err="1">
                <a:solidFill>
                  <a:srgbClr val="000000"/>
                </a:solidFill>
                <a:effectLst/>
                <a:latin typeface="Open Sans"/>
              </a:rPr>
              <a:t>Curabitur</a:t>
            </a:r>
            <a:r>
              <a:rPr lang="en-US" b="0" i="0" dirty="0">
                <a:solidFill>
                  <a:srgbClr val="000000"/>
                </a:solidFill>
                <a:effectLst/>
                <a:latin typeface="Open Sans"/>
              </a:rPr>
              <a:t> ac mi ac magna </a:t>
            </a:r>
            <a:r>
              <a:rPr lang="en-US" b="0" i="0" dirty="0" err="1">
                <a:solidFill>
                  <a:srgbClr val="000000"/>
                </a:solidFill>
                <a:effectLst/>
                <a:latin typeface="Open Sans"/>
              </a:rPr>
              <a:t>blandit</a:t>
            </a:r>
            <a:r>
              <a:rPr lang="en-US" b="0" i="0" dirty="0">
                <a:solidFill>
                  <a:srgbClr val="000000"/>
                </a:solidFill>
                <a:effectLst/>
                <a:latin typeface="Open Sans"/>
              </a:rPr>
              <a:t> semper </a:t>
            </a:r>
            <a:r>
              <a:rPr lang="en-US" b="0" i="0" dirty="0" err="1">
                <a:solidFill>
                  <a:srgbClr val="000000"/>
                </a:solidFill>
                <a:effectLst/>
                <a:latin typeface="Open Sans"/>
              </a:rPr>
              <a:t>quis</a:t>
            </a:r>
            <a:r>
              <a:rPr lang="en-US" b="0" i="0" dirty="0">
                <a:solidFill>
                  <a:srgbClr val="000000"/>
                </a:solidFill>
                <a:effectLst/>
                <a:latin typeface="Open Sans"/>
              </a:rPr>
              <a:t> id </a:t>
            </a:r>
            <a:r>
              <a:rPr lang="en-US" b="0" i="0" dirty="0" err="1">
                <a:solidFill>
                  <a:srgbClr val="000000"/>
                </a:solidFill>
                <a:effectLst/>
                <a:latin typeface="Open Sans"/>
              </a:rPr>
              <a:t>orci</a:t>
            </a:r>
            <a:r>
              <a:rPr lang="en-US" b="0" i="0" dirty="0">
                <a:solidFill>
                  <a:srgbClr val="000000"/>
                </a:solidFill>
                <a:effectLst/>
                <a:latin typeface="Open Sans"/>
              </a:rPr>
              <a:t>. Duis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tristique</a:t>
            </a:r>
            <a:r>
              <a:rPr lang="en-US" b="0" i="0" dirty="0">
                <a:solidFill>
                  <a:srgbClr val="000000"/>
                </a:solidFill>
                <a:effectLst/>
                <a:latin typeface="Open Sans"/>
              </a:rPr>
              <a:t> a </a:t>
            </a:r>
            <a:r>
              <a:rPr lang="en-US" b="0" i="0" dirty="0" err="1">
                <a:solidFill>
                  <a:srgbClr val="000000"/>
                </a:solidFill>
                <a:effectLst/>
                <a:latin typeface="Open Sans"/>
              </a:rPr>
              <a:t>lobortis</a:t>
            </a:r>
            <a:r>
              <a:rPr lang="en-US" b="0" i="0" dirty="0">
                <a:solidFill>
                  <a:srgbClr val="000000"/>
                </a:solidFill>
                <a:effectLst/>
                <a:latin typeface="Open Sans"/>
              </a:rPr>
              <a:t> in, maximus </a:t>
            </a:r>
            <a:r>
              <a:rPr lang="en-US" b="0" i="0" dirty="0" err="1">
                <a:solidFill>
                  <a:srgbClr val="000000"/>
                </a:solidFill>
                <a:effectLst/>
                <a:latin typeface="Open Sans"/>
              </a:rPr>
              <a:t>lobortis</a:t>
            </a:r>
            <a:r>
              <a:rPr lang="en-US" b="0" i="0" dirty="0">
                <a:solidFill>
                  <a:srgbClr val="000000"/>
                </a:solidFill>
                <a:effectLst/>
                <a:latin typeface="Open Sans"/>
              </a:rPr>
              <a:t> ante. </a:t>
            </a:r>
            <a:r>
              <a:rPr lang="en-US" b="0" i="0" dirty="0" err="1">
                <a:solidFill>
                  <a:srgbClr val="000000"/>
                </a:solidFill>
                <a:effectLst/>
                <a:latin typeface="Open Sans"/>
              </a:rPr>
              <a:t>Aliquam</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t>
            </a:r>
            <a:r>
              <a:rPr lang="en-US" b="0" i="0" dirty="0" err="1">
                <a:solidFill>
                  <a:srgbClr val="000000"/>
                </a:solidFill>
                <a:effectLst/>
                <a:latin typeface="Open Sans"/>
              </a:rPr>
              <a:t>Suspendisse</a:t>
            </a:r>
            <a:r>
              <a:rPr lang="en-US" b="0" i="0" dirty="0">
                <a:solidFill>
                  <a:srgbClr val="000000"/>
                </a:solidFill>
                <a:effectLst/>
                <a:latin typeface="Open Sans"/>
              </a:rPr>
              <a:t> </a:t>
            </a:r>
            <a:r>
              <a:rPr lang="en-US" b="0" i="0" dirty="0" err="1">
                <a:solidFill>
                  <a:srgbClr val="000000"/>
                </a:solidFill>
                <a:effectLst/>
                <a:latin typeface="Open Sans"/>
              </a:rPr>
              <a:t>potenti</a:t>
            </a:r>
            <a:r>
              <a:rPr lang="en-US" b="0" i="0" dirty="0">
                <a:solidFill>
                  <a:srgbClr val="000000"/>
                </a:solidFill>
                <a:effectLst/>
                <a:latin typeface="Open Sans"/>
              </a:rPr>
              <a:t>. </a:t>
            </a:r>
            <a:r>
              <a:rPr lang="en-US" b="0" i="0" dirty="0" err="1">
                <a:solidFill>
                  <a:srgbClr val="000000"/>
                </a:solidFill>
                <a:effectLst/>
                <a:latin typeface="Open Sans"/>
              </a:rPr>
              <a:t>Sed</a:t>
            </a:r>
            <a:r>
              <a:rPr lang="en-US" b="0" i="0" dirty="0">
                <a:solidFill>
                  <a:srgbClr val="000000"/>
                </a:solidFill>
                <a:effectLst/>
                <a:latin typeface="Open Sans"/>
              </a:rPr>
              <a:t> </a:t>
            </a:r>
            <a:r>
              <a:rPr lang="en-US" b="0" i="0" dirty="0" err="1">
                <a:solidFill>
                  <a:srgbClr val="000000"/>
                </a:solidFill>
                <a:effectLst/>
                <a:latin typeface="Open Sans"/>
              </a:rPr>
              <a:t>egestas</a:t>
            </a:r>
            <a:r>
              <a:rPr lang="en-US" b="0" i="0" dirty="0">
                <a:solidFill>
                  <a:srgbClr val="000000"/>
                </a:solidFill>
                <a:effectLst/>
                <a:latin typeface="Open Sans"/>
              </a:rPr>
              <a:t> </a:t>
            </a:r>
            <a:r>
              <a:rPr lang="en-US" b="0" i="0" dirty="0" err="1">
                <a:solidFill>
                  <a:srgbClr val="000000"/>
                </a:solidFill>
                <a:effectLst/>
                <a:latin typeface="Open Sans"/>
              </a:rPr>
              <a:t>tortor</a:t>
            </a:r>
            <a:r>
              <a:rPr lang="en-US" b="0" i="0" dirty="0">
                <a:solidFill>
                  <a:srgbClr val="000000"/>
                </a:solidFill>
                <a:effectLst/>
                <a:latin typeface="Open Sans"/>
              </a:rPr>
              <a:t> dolor,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a:t>
            </a:r>
            <a:r>
              <a:rPr lang="en-US" b="0" i="0" dirty="0" err="1">
                <a:solidFill>
                  <a:srgbClr val="000000"/>
                </a:solidFill>
                <a:effectLst/>
                <a:latin typeface="Open Sans"/>
              </a:rPr>
              <a:t>diam</a:t>
            </a:r>
            <a:r>
              <a:rPr lang="en-US" b="0" i="0" dirty="0">
                <a:solidFill>
                  <a:srgbClr val="000000"/>
                </a:solidFill>
                <a:effectLst/>
                <a:latin typeface="Open Sans"/>
              </a:rPr>
              <a:t> </a:t>
            </a:r>
            <a:r>
              <a:rPr lang="en-US" b="0" i="0" dirty="0" err="1">
                <a:solidFill>
                  <a:srgbClr val="000000"/>
                </a:solidFill>
                <a:effectLst/>
                <a:latin typeface="Open Sans"/>
              </a:rPr>
              <a:t>varius</a:t>
            </a:r>
            <a:r>
              <a:rPr lang="en-US" b="0" i="0" dirty="0">
                <a:solidFill>
                  <a:srgbClr val="000000"/>
                </a:solidFill>
                <a:effectLst/>
                <a:latin typeface="Open Sans"/>
              </a:rPr>
              <a:t> </a:t>
            </a:r>
            <a:r>
              <a:rPr lang="en-US" b="0" i="0" dirty="0" err="1">
                <a:solidFill>
                  <a:srgbClr val="000000"/>
                </a:solidFill>
                <a:effectLst/>
                <a:latin typeface="Open Sans"/>
              </a:rPr>
              <a:t>nec</a:t>
            </a:r>
            <a:r>
              <a:rPr lang="en-US" b="0" i="0" dirty="0">
                <a:solidFill>
                  <a:srgbClr val="000000"/>
                </a:solidFill>
                <a:effectLst/>
                <a:latin typeface="Open Sans"/>
              </a:rPr>
              <a:t>. Cras </a:t>
            </a:r>
            <a:r>
              <a:rPr lang="en-US" b="0" i="0" dirty="0" err="1">
                <a:solidFill>
                  <a:srgbClr val="000000"/>
                </a:solidFill>
                <a:effectLst/>
                <a:latin typeface="Open Sans"/>
              </a:rPr>
              <a:t>ut</a:t>
            </a:r>
            <a:r>
              <a:rPr lang="en-US" b="0" i="0" dirty="0">
                <a:solidFill>
                  <a:srgbClr val="000000"/>
                </a:solidFill>
                <a:effectLst/>
                <a:latin typeface="Open Sans"/>
              </a:rPr>
              <a:t> dolor a lorem </a:t>
            </a:r>
            <a:r>
              <a:rPr lang="en-US" b="0" i="0" dirty="0" err="1">
                <a:solidFill>
                  <a:srgbClr val="000000"/>
                </a:solidFill>
                <a:effectLst/>
                <a:latin typeface="Open Sans"/>
              </a:rPr>
              <a:t>egestas</a:t>
            </a:r>
            <a:r>
              <a:rPr lang="en-US" b="0" i="0" dirty="0">
                <a:solidFill>
                  <a:srgbClr val="000000"/>
                </a:solidFill>
                <a:effectLst/>
                <a:latin typeface="Open Sans"/>
              </a:rPr>
              <a:t> </a:t>
            </a:r>
            <a:r>
              <a:rPr lang="en-US" b="0" i="0" dirty="0" err="1">
                <a:solidFill>
                  <a:srgbClr val="000000"/>
                </a:solidFill>
                <a:effectLst/>
                <a:latin typeface="Open Sans"/>
              </a:rPr>
              <a:t>sagittis</a:t>
            </a:r>
            <a:r>
              <a:rPr lang="en-US" b="0" i="0" dirty="0">
                <a:solidFill>
                  <a:srgbClr val="000000"/>
                </a:solidFill>
                <a:effectLst/>
                <a:latin typeface="Open Sans"/>
              </a:rPr>
              <a:t>.</a:t>
            </a:r>
          </a:p>
        </p:txBody>
      </p:sp>
      <p:sp>
        <p:nvSpPr>
          <p:cNvPr id="26" name="Text Placeholder 24">
            <a:extLst>
              <a:ext uri="{FF2B5EF4-FFF2-40B4-BE49-F238E27FC236}">
                <a16:creationId xmlns:a16="http://schemas.microsoft.com/office/drawing/2014/main" id="{C9C7023C-5F5E-374C-867C-04ED8B3D6987}"/>
              </a:ext>
            </a:extLst>
          </p:cNvPr>
          <p:cNvSpPr>
            <a:spLocks noGrp="1"/>
          </p:cNvSpPr>
          <p:nvPr>
            <p:ph type="body" sz="quarter" idx="21" hasCustomPrompt="1"/>
          </p:nvPr>
        </p:nvSpPr>
        <p:spPr>
          <a:xfrm>
            <a:off x="4072063" y="1511525"/>
            <a:ext cx="3293937" cy="7713059"/>
          </a:xfrm>
        </p:spPr>
        <p:txBody>
          <a:bodyPr>
            <a:normAutofit/>
          </a:bodyPr>
          <a:lstStyle>
            <a:lvl1pPr marL="0" marR="0" indent="0" algn="l" defTabSz="754273" rtl="0" eaLnBrk="1" fontAlgn="auto" latinLnBrk="0" hangingPunct="1">
              <a:lnSpc>
                <a:spcPct val="100000"/>
              </a:lnSpc>
              <a:spcBef>
                <a:spcPct val="20000"/>
              </a:spcBef>
              <a:spcAft>
                <a:spcPts val="0"/>
              </a:spcAft>
              <a:buClrTx/>
              <a:buSzTx/>
              <a:buFont typeface="Arial" pitchFamily="34" charset="0"/>
              <a:buNone/>
              <a:tabLst/>
              <a:defRPr lang="en-US" b="0" i="0" smtClean="0">
                <a:effectLst/>
              </a:defRPr>
            </a:lvl1pPr>
            <a:lvl2pPr marL="377135" indent="0">
              <a:buNone/>
              <a:defRPr sz="1000">
                <a:latin typeface="Garamond" panose="02020404030301010803" pitchFamily="18" charset="0"/>
              </a:defRPr>
            </a:lvl2pPr>
            <a:lvl3pPr marL="754274" indent="0">
              <a:buNone/>
              <a:defRPr sz="1000">
                <a:latin typeface="Garamond" panose="02020404030301010803" pitchFamily="18" charset="0"/>
              </a:defRPr>
            </a:lvl3pPr>
            <a:lvl4pPr marL="1131410" indent="0">
              <a:buNone/>
              <a:defRPr sz="1000">
                <a:latin typeface="Garamond" panose="02020404030301010803" pitchFamily="18" charset="0"/>
              </a:defRPr>
            </a:lvl4pPr>
            <a:lvl5pPr marL="1508546" indent="0">
              <a:buNone/>
              <a:defRPr sz="1000">
                <a:latin typeface="Garamond" panose="02020404030301010803" pitchFamily="18" charset="0"/>
              </a:defRPr>
            </a:lvl5pPr>
          </a:lstStyle>
          <a:p>
            <a:r>
              <a:rPr lang="en-US" b="0" i="0" dirty="0" err="1">
                <a:solidFill>
                  <a:srgbClr val="000000"/>
                </a:solidFill>
                <a:effectLst/>
                <a:latin typeface="Open Sans"/>
              </a:rPr>
              <a:t>Donec</a:t>
            </a:r>
            <a:r>
              <a:rPr lang="en-US" b="0" i="0" dirty="0">
                <a:solidFill>
                  <a:srgbClr val="000000"/>
                </a:solidFill>
                <a:effectLst/>
                <a:latin typeface="Open Sans"/>
              </a:rPr>
              <a:t> ligula </a:t>
            </a:r>
            <a:r>
              <a:rPr lang="en-US" b="0" i="0" dirty="0" err="1">
                <a:solidFill>
                  <a:srgbClr val="000000"/>
                </a:solidFill>
                <a:effectLst/>
                <a:latin typeface="Open Sans"/>
              </a:rPr>
              <a:t>orci</a:t>
            </a:r>
            <a:r>
              <a:rPr lang="en-US" b="0" i="0" dirty="0">
                <a:solidFill>
                  <a:srgbClr val="000000"/>
                </a:solidFill>
                <a:effectLst/>
                <a:latin typeface="Open Sans"/>
              </a:rPr>
              <a:t>, convallis </a:t>
            </a:r>
            <a:r>
              <a:rPr lang="en-US" b="0" i="0" dirty="0" err="1">
                <a:solidFill>
                  <a:srgbClr val="000000"/>
                </a:solidFill>
                <a:effectLst/>
                <a:latin typeface="Open Sans"/>
              </a:rPr>
              <a:t>vel</a:t>
            </a:r>
            <a:r>
              <a:rPr lang="en-US" b="0" i="0" dirty="0">
                <a:solidFill>
                  <a:srgbClr val="000000"/>
                </a:solidFill>
                <a:effectLst/>
                <a:latin typeface="Open Sans"/>
              </a:rPr>
              <a:t> porta </a:t>
            </a:r>
            <a:r>
              <a:rPr lang="en-US" b="0" i="0" dirty="0" err="1">
                <a:solidFill>
                  <a:srgbClr val="000000"/>
                </a:solidFill>
                <a:effectLst/>
                <a:latin typeface="Open Sans"/>
              </a:rPr>
              <a:t>nec</a:t>
            </a:r>
            <a:r>
              <a:rPr lang="en-US" b="0" i="0" dirty="0">
                <a:solidFill>
                  <a:srgbClr val="000000"/>
                </a:solidFill>
                <a:effectLst/>
                <a:latin typeface="Open Sans"/>
              </a:rPr>
              <a:t>, </a:t>
            </a:r>
            <a:r>
              <a:rPr lang="en-US" b="0" i="0" dirty="0" err="1">
                <a:solidFill>
                  <a:srgbClr val="000000"/>
                </a:solidFill>
                <a:effectLst/>
                <a:latin typeface="Open Sans"/>
              </a:rPr>
              <a:t>volutpat</a:t>
            </a:r>
            <a:r>
              <a:rPr lang="en-US" b="0" i="0" dirty="0">
                <a:solidFill>
                  <a:srgbClr val="000000"/>
                </a:solidFill>
                <a:effectLst/>
                <a:latin typeface="Open Sans"/>
              </a:rPr>
              <a:t> a </a:t>
            </a:r>
            <a:r>
              <a:rPr lang="en-US" b="0" i="0" dirty="0" err="1">
                <a:solidFill>
                  <a:srgbClr val="000000"/>
                </a:solidFill>
                <a:effectLst/>
                <a:latin typeface="Open Sans"/>
              </a:rPr>
              <a:t>eros</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et </a:t>
            </a:r>
            <a:r>
              <a:rPr lang="en-US" b="0" i="0" dirty="0" err="1">
                <a:solidFill>
                  <a:srgbClr val="000000"/>
                </a:solidFill>
                <a:effectLst/>
                <a:latin typeface="Open Sans"/>
              </a:rPr>
              <a:t>malesuada</a:t>
            </a:r>
            <a:r>
              <a:rPr lang="en-US" b="0" i="0" dirty="0">
                <a:solidFill>
                  <a:srgbClr val="000000"/>
                </a:solidFill>
                <a:effectLst/>
                <a:latin typeface="Open Sans"/>
              </a:rPr>
              <a:t> fames ac ante ipsum </a:t>
            </a:r>
            <a:r>
              <a:rPr lang="en-US" b="0" i="0" dirty="0" err="1">
                <a:solidFill>
                  <a:srgbClr val="000000"/>
                </a:solidFill>
                <a:effectLst/>
                <a:latin typeface="Open Sans"/>
              </a:rPr>
              <a:t>primis</a:t>
            </a:r>
            <a:r>
              <a:rPr lang="en-US" b="0" i="0" dirty="0">
                <a:solidFill>
                  <a:srgbClr val="000000"/>
                </a:solidFill>
                <a:effectLst/>
                <a:latin typeface="Open Sans"/>
              </a:rPr>
              <a:t> in </a:t>
            </a:r>
            <a:r>
              <a:rPr lang="en-US" b="0" i="0" dirty="0" err="1">
                <a:solidFill>
                  <a:srgbClr val="000000"/>
                </a:solidFill>
                <a:effectLst/>
                <a:latin typeface="Open Sans"/>
              </a:rPr>
              <a:t>faucibus</a:t>
            </a:r>
            <a:r>
              <a:rPr lang="en-US" b="0" i="0" dirty="0">
                <a:solidFill>
                  <a:srgbClr val="000000"/>
                </a:solidFill>
                <a:effectLst/>
                <a:latin typeface="Open Sans"/>
              </a:rPr>
              <a:t>. Integer at </a:t>
            </a:r>
            <a:r>
              <a:rPr lang="en-US" b="0" i="0" dirty="0" err="1">
                <a:solidFill>
                  <a:srgbClr val="000000"/>
                </a:solidFill>
                <a:effectLst/>
                <a:latin typeface="Open Sans"/>
              </a:rPr>
              <a:t>eleifend</a:t>
            </a:r>
            <a:r>
              <a:rPr lang="en-US" b="0" i="0" dirty="0">
                <a:solidFill>
                  <a:srgbClr val="000000"/>
                </a:solidFill>
                <a:effectLst/>
                <a:latin typeface="Open Sans"/>
              </a:rPr>
              <a:t> </a:t>
            </a:r>
            <a:r>
              <a:rPr lang="en-US" b="0" i="0" dirty="0" err="1">
                <a:solidFill>
                  <a:srgbClr val="000000"/>
                </a:solidFill>
                <a:effectLst/>
                <a:latin typeface="Open Sans"/>
              </a:rPr>
              <a:t>quam</a:t>
            </a:r>
            <a:r>
              <a:rPr lang="en-US" b="0" i="0" dirty="0">
                <a:solidFill>
                  <a:srgbClr val="000000"/>
                </a:solidFill>
                <a:effectLst/>
                <a:latin typeface="Open Sans"/>
              </a:rPr>
              <a:t>. Integer id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eu</a:t>
            </a:r>
            <a:r>
              <a:rPr lang="en-US" b="0" i="0" dirty="0">
                <a:solidFill>
                  <a:srgbClr val="000000"/>
                </a:solidFill>
                <a:effectLst/>
                <a:latin typeface="Open Sans"/>
              </a:rPr>
              <a:t> </a:t>
            </a:r>
            <a:r>
              <a:rPr lang="en-US" b="0" i="0" dirty="0" err="1">
                <a:solidFill>
                  <a:srgbClr val="000000"/>
                </a:solidFill>
                <a:effectLst/>
                <a:latin typeface="Open Sans"/>
              </a:rPr>
              <a:t>feugiat</a:t>
            </a:r>
            <a:r>
              <a:rPr lang="en-US" b="0" i="0" dirty="0">
                <a:solidFill>
                  <a:srgbClr val="000000"/>
                </a:solidFill>
                <a:effectLst/>
                <a:latin typeface="Open Sans"/>
              </a:rPr>
              <a:t> lorem. </a:t>
            </a:r>
            <a:r>
              <a:rPr lang="en-US" b="0" i="0" dirty="0" err="1">
                <a:solidFill>
                  <a:srgbClr val="000000"/>
                </a:solidFill>
                <a:effectLst/>
                <a:latin typeface="Open Sans"/>
              </a:rPr>
              <a:t>Mauris</a:t>
            </a:r>
            <a:r>
              <a:rPr lang="en-US" b="0" i="0" dirty="0">
                <a:solidFill>
                  <a:srgbClr val="000000"/>
                </a:solidFill>
                <a:effectLst/>
                <a:latin typeface="Open Sans"/>
              </a:rPr>
              <a:t> </a:t>
            </a:r>
            <a:r>
              <a:rPr lang="en-US" b="0" i="0" dirty="0" err="1">
                <a:solidFill>
                  <a:srgbClr val="000000"/>
                </a:solidFill>
                <a:effectLst/>
                <a:latin typeface="Open Sans"/>
              </a:rPr>
              <a:t>orci</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fermentum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porttitor</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ante. </a:t>
            </a:r>
            <a:r>
              <a:rPr lang="en-US" b="0" i="0" dirty="0" err="1">
                <a:solidFill>
                  <a:srgbClr val="000000"/>
                </a:solidFill>
                <a:effectLst/>
                <a:latin typeface="Open Sans"/>
              </a:rPr>
              <a:t>Mauris</a:t>
            </a:r>
            <a:r>
              <a:rPr lang="en-US" b="0" i="0" dirty="0">
                <a:solidFill>
                  <a:srgbClr val="000000"/>
                </a:solidFill>
                <a:effectLst/>
                <a:latin typeface="Open Sans"/>
              </a:rPr>
              <a:t> ac pulvinar </a:t>
            </a:r>
            <a:r>
              <a:rPr lang="en-US" b="0" i="0" dirty="0" err="1">
                <a:solidFill>
                  <a:srgbClr val="000000"/>
                </a:solidFill>
                <a:effectLst/>
                <a:latin typeface="Open Sans"/>
              </a:rPr>
              <a:t>tortor</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tincidunt</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Cras </a:t>
            </a:r>
            <a:r>
              <a:rPr lang="en-US" b="0" i="0" dirty="0" err="1">
                <a:solidFill>
                  <a:srgbClr val="000000"/>
                </a:solidFill>
                <a:effectLst/>
                <a:latin typeface="Open Sans"/>
              </a:rPr>
              <a:t>augue</a:t>
            </a:r>
            <a:r>
              <a:rPr lang="en-US" b="0" i="0" dirty="0">
                <a:solidFill>
                  <a:srgbClr val="000000"/>
                </a:solidFill>
                <a:effectLst/>
                <a:latin typeface="Open Sans"/>
              </a:rPr>
              <a:t>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faucibus</a:t>
            </a:r>
            <a:r>
              <a:rPr lang="en-US" b="0" i="0" dirty="0">
                <a:solidFill>
                  <a:srgbClr val="000000"/>
                </a:solidFill>
                <a:effectLst/>
                <a:latin typeface="Open Sans"/>
              </a:rPr>
              <a:t> id </a:t>
            </a:r>
            <a:r>
              <a:rPr lang="en-US" b="0" i="0" dirty="0" err="1">
                <a:solidFill>
                  <a:srgbClr val="000000"/>
                </a:solidFill>
                <a:effectLst/>
                <a:latin typeface="Open Sans"/>
              </a:rPr>
              <a:t>tempor</a:t>
            </a:r>
            <a:r>
              <a:rPr lang="en-US" b="0" i="0" dirty="0">
                <a:solidFill>
                  <a:srgbClr val="000000"/>
                </a:solidFill>
                <a:effectLst/>
                <a:latin typeface="Open Sans"/>
              </a:rPr>
              <a:t> a, </a:t>
            </a:r>
            <a:r>
              <a:rPr lang="en-US" b="0" i="0" dirty="0" err="1">
                <a:solidFill>
                  <a:srgbClr val="000000"/>
                </a:solidFill>
                <a:effectLst/>
                <a:latin typeface="Open Sans"/>
              </a:rPr>
              <a:t>finibus</a:t>
            </a:r>
            <a:r>
              <a:rPr lang="en-US" b="0" i="0" dirty="0">
                <a:solidFill>
                  <a:srgbClr val="000000"/>
                </a:solidFill>
                <a:effectLst/>
                <a:latin typeface="Open Sans"/>
              </a:rPr>
              <a:t> et </a:t>
            </a:r>
            <a:r>
              <a:rPr lang="en-US" b="0" i="0" dirty="0" err="1">
                <a:solidFill>
                  <a:srgbClr val="000000"/>
                </a:solidFill>
                <a:effectLst/>
                <a:latin typeface="Open Sans"/>
              </a:rPr>
              <a:t>lacus</a:t>
            </a:r>
            <a:r>
              <a:rPr lang="en-US" b="0" i="0" dirty="0">
                <a:solidFill>
                  <a:srgbClr val="000000"/>
                </a:solidFill>
                <a:effectLst/>
                <a:latin typeface="Open Sans"/>
              </a:rPr>
              <a:t>. </a:t>
            </a:r>
            <a:r>
              <a:rPr lang="en-US" b="0" i="0" dirty="0" err="1">
                <a:solidFill>
                  <a:srgbClr val="000000"/>
                </a:solidFill>
                <a:effectLst/>
                <a:latin typeface="Open Sans"/>
              </a:rPr>
              <a:t>odio</a:t>
            </a:r>
            <a:r>
              <a:rPr lang="en-US" b="0" i="0" dirty="0">
                <a:solidFill>
                  <a:srgbClr val="000000"/>
                </a:solidFill>
                <a:effectLst/>
                <a:latin typeface="Open Sans"/>
              </a:rPr>
              <a:t>. 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Ut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neque</a:t>
            </a:r>
            <a:r>
              <a:rPr lang="en-US" b="0" i="0" dirty="0">
                <a:solidFill>
                  <a:srgbClr val="000000"/>
                </a:solidFill>
                <a:effectLst/>
                <a:latin typeface="Open Sans"/>
              </a:rPr>
              <a:t> et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ultrices</a:t>
            </a:r>
            <a:r>
              <a:rPr lang="en-US" b="0" i="0" dirty="0">
                <a:solidFill>
                  <a:srgbClr val="000000"/>
                </a:solidFill>
                <a:effectLst/>
                <a:latin typeface="Open Sans"/>
              </a:rPr>
              <a:t> fermentum. Vestibulum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elementum</a:t>
            </a:r>
            <a:r>
              <a:rPr lang="en-US" b="0" i="0" dirty="0">
                <a:solidFill>
                  <a:srgbClr val="000000"/>
                </a:solidFill>
                <a:effectLst/>
                <a:latin typeface="Open Sans"/>
              </a:rPr>
              <a:t> diam. </a:t>
            </a:r>
            <a:r>
              <a:rPr lang="en-US" b="0" i="0" dirty="0" err="1">
                <a:solidFill>
                  <a:srgbClr val="000000"/>
                </a:solidFill>
                <a:effectLst/>
                <a:latin typeface="Open Sans"/>
              </a:rPr>
              <a:t>Curabitur</a:t>
            </a:r>
            <a:r>
              <a:rPr lang="en-US" b="0" i="0" dirty="0">
                <a:solidFill>
                  <a:srgbClr val="000000"/>
                </a:solidFill>
                <a:effectLst/>
                <a:latin typeface="Open Sans"/>
              </a:rPr>
              <a:t> </a:t>
            </a:r>
            <a:r>
              <a:rPr lang="en-US" b="0" i="0" dirty="0" err="1">
                <a:solidFill>
                  <a:srgbClr val="000000"/>
                </a:solidFill>
                <a:effectLst/>
                <a:latin typeface="Open Sans"/>
              </a:rPr>
              <a:t>hendrerit</a:t>
            </a:r>
            <a:r>
              <a:rPr lang="en-US" b="0" i="0" dirty="0">
                <a:solidFill>
                  <a:srgbClr val="000000"/>
                </a:solidFill>
                <a:effectLst/>
                <a:latin typeface="Open Sans"/>
              </a:rPr>
              <a:t>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rutrum</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arcu</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Fusce</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commodo</a:t>
            </a:r>
            <a:r>
              <a:rPr lang="en-US" b="0" i="0" dirty="0">
                <a:solidFill>
                  <a:srgbClr val="000000"/>
                </a:solidFill>
                <a:effectLst/>
                <a:latin typeface="Open Sans"/>
              </a:rPr>
              <a:t> vestibulum. </a:t>
            </a:r>
            <a:r>
              <a:rPr lang="en-US" b="0" i="0" dirty="0" err="1">
                <a:solidFill>
                  <a:srgbClr val="000000"/>
                </a:solidFill>
                <a:effectLst/>
                <a:latin typeface="Open Sans"/>
              </a:rPr>
              <a:t>Aenean</a:t>
            </a:r>
            <a:r>
              <a:rPr lang="en-US" b="0" i="0" dirty="0">
                <a:solidFill>
                  <a:srgbClr val="000000"/>
                </a:solidFill>
                <a:effectLst/>
                <a:latin typeface="Open Sans"/>
              </a:rPr>
              <a:t> ac ante ac </a:t>
            </a:r>
            <a:r>
              <a:rPr lang="en-US" b="0" i="0" dirty="0" err="1">
                <a:solidFill>
                  <a:srgbClr val="000000"/>
                </a:solidFill>
                <a:effectLst/>
                <a:latin typeface="Open Sans"/>
              </a:rPr>
              <a:t>leo</a:t>
            </a:r>
            <a:r>
              <a:rPr lang="en-US" b="0" i="0" dirty="0">
                <a:solidFill>
                  <a:srgbClr val="000000"/>
                </a:solidFill>
                <a:effectLst/>
                <a:latin typeface="Open Sans"/>
              </a:rPr>
              <a:t> </a:t>
            </a:r>
            <a:r>
              <a:rPr lang="en-US" b="0" i="0" dirty="0" err="1">
                <a:solidFill>
                  <a:srgbClr val="000000"/>
                </a:solidFill>
                <a:effectLst/>
                <a:latin typeface="Open Sans"/>
              </a:rPr>
              <a:t>ornare</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Donec</a:t>
            </a:r>
            <a:r>
              <a:rPr lang="en-US" b="0" i="0" dirty="0">
                <a:solidFill>
                  <a:srgbClr val="000000"/>
                </a:solidFill>
                <a:effectLst/>
                <a:latin typeface="Open Sans"/>
              </a:rPr>
              <a:t> </a:t>
            </a:r>
            <a:r>
              <a:rPr lang="en-US" b="0" i="0" dirty="0" err="1">
                <a:solidFill>
                  <a:srgbClr val="000000"/>
                </a:solidFill>
                <a:effectLst/>
                <a:latin typeface="Open Sans"/>
              </a:rPr>
              <a:t>lobortis</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purus</a:t>
            </a:r>
            <a:r>
              <a:rPr lang="en-US" b="0" i="0" dirty="0">
                <a:solidFill>
                  <a:srgbClr val="000000"/>
                </a:solidFill>
                <a:effectLst/>
                <a:latin typeface="Open Sans"/>
              </a:rPr>
              <a:t> </a:t>
            </a:r>
            <a:r>
              <a:rPr lang="en-US" b="0" i="0" dirty="0" err="1">
                <a:solidFill>
                  <a:srgbClr val="000000"/>
                </a:solidFill>
                <a:effectLst/>
                <a:latin typeface="Open Sans"/>
              </a:rPr>
              <a:t>efficitur</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Maecenas vitae </a:t>
            </a:r>
            <a:r>
              <a:rPr lang="en-US" b="0" i="0" dirty="0" err="1">
                <a:solidFill>
                  <a:srgbClr val="000000"/>
                </a:solidFill>
                <a:effectLst/>
                <a:latin typeface="Open Sans"/>
              </a:rPr>
              <a:t>quam</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erat</a:t>
            </a:r>
            <a:r>
              <a:rPr lang="en-US" b="0" i="0" dirty="0">
                <a:solidFill>
                  <a:srgbClr val="000000"/>
                </a:solidFill>
                <a:effectLst/>
                <a:latin typeface="Open Sans"/>
              </a:rPr>
              <a:t> </a:t>
            </a:r>
            <a:r>
              <a:rPr lang="en-US" b="0" i="0" dirty="0" err="1">
                <a:solidFill>
                  <a:srgbClr val="000000"/>
                </a:solidFill>
                <a:effectLst/>
                <a:latin typeface="Open Sans"/>
              </a:rPr>
              <a:t>ultricies</a:t>
            </a:r>
            <a:r>
              <a:rPr lang="en-US" b="0" i="0" dirty="0">
                <a:solidFill>
                  <a:srgbClr val="000000"/>
                </a:solidFill>
                <a:effectLst/>
                <a:latin typeface="Open Sans"/>
              </a:rPr>
              <a:t> </a:t>
            </a:r>
            <a:r>
              <a:rPr lang="en-US" b="0" i="0" dirty="0" err="1">
                <a:solidFill>
                  <a:srgbClr val="000000"/>
                </a:solidFill>
                <a:effectLst/>
                <a:latin typeface="Open Sans"/>
              </a:rPr>
              <a:t>luctus</a:t>
            </a:r>
            <a:r>
              <a:rPr lang="en-US" b="0" i="0" dirty="0">
                <a:solidFill>
                  <a:srgbClr val="000000"/>
                </a:solidFill>
                <a:effectLst/>
                <a:latin typeface="Open Sans"/>
              </a:rPr>
              <a:t> et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risus</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tempus </a:t>
            </a:r>
            <a:r>
              <a:rPr lang="en-US" b="0" i="0" dirty="0" err="1">
                <a:solidFill>
                  <a:srgbClr val="000000"/>
                </a:solidFill>
                <a:effectLst/>
                <a:latin typeface="Open Sans"/>
              </a:rPr>
              <a:t>erat</a:t>
            </a:r>
            <a:r>
              <a:rPr lang="en-US" b="0" i="0" dirty="0">
                <a:solidFill>
                  <a:srgbClr val="000000"/>
                </a:solidFill>
                <a:effectLst/>
                <a:latin typeface="Open Sans"/>
              </a:rPr>
              <a:t> ligula. Integer </a:t>
            </a:r>
            <a:r>
              <a:rPr lang="en-US" b="0" i="0" dirty="0" err="1">
                <a:solidFill>
                  <a:srgbClr val="000000"/>
                </a:solidFill>
                <a:effectLst/>
                <a:latin typeface="Open Sans"/>
              </a:rPr>
              <a:t>vel</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r>
            <a:r>
              <a:rPr lang="en-US" b="0" i="0" dirty="0" err="1">
                <a:solidFill>
                  <a:srgbClr val="000000"/>
                </a:solidFill>
                <a:effectLst/>
                <a:latin typeface="Open Sans"/>
              </a:rPr>
              <a:t>ut</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p>
        </p:txBody>
      </p:sp>
    </p:spTree>
    <p:extLst>
      <p:ext uri="{BB962C8B-B14F-4D97-AF65-F5344CB8AC3E}">
        <p14:creationId xmlns:p14="http://schemas.microsoft.com/office/powerpoint/2010/main" val="70469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7"/>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377136" indent="0" algn="ctr">
              <a:buNone/>
              <a:defRPr>
                <a:solidFill>
                  <a:schemeClr val="tx1">
                    <a:tint val="75000"/>
                  </a:schemeClr>
                </a:solidFill>
              </a:defRPr>
            </a:lvl2pPr>
            <a:lvl3pPr marL="754273" indent="0" algn="ctr">
              <a:buNone/>
              <a:defRPr>
                <a:solidFill>
                  <a:schemeClr val="tx1">
                    <a:tint val="75000"/>
                  </a:schemeClr>
                </a:solidFill>
              </a:defRPr>
            </a:lvl3pPr>
            <a:lvl4pPr marL="1131411" indent="0" algn="ctr">
              <a:buNone/>
              <a:defRPr>
                <a:solidFill>
                  <a:schemeClr val="tx1">
                    <a:tint val="75000"/>
                  </a:schemeClr>
                </a:solidFill>
              </a:defRPr>
            </a:lvl4pPr>
            <a:lvl5pPr marL="1508547" indent="0" algn="ctr">
              <a:buNone/>
              <a:defRPr>
                <a:solidFill>
                  <a:schemeClr val="tx1">
                    <a:tint val="75000"/>
                  </a:schemeClr>
                </a:solidFill>
              </a:defRPr>
            </a:lvl5pPr>
            <a:lvl6pPr marL="1885683" indent="0" algn="ctr">
              <a:buNone/>
              <a:defRPr>
                <a:solidFill>
                  <a:schemeClr val="tx1">
                    <a:tint val="75000"/>
                  </a:schemeClr>
                </a:solidFill>
              </a:defRPr>
            </a:lvl6pPr>
            <a:lvl7pPr marL="2262819" indent="0" algn="ctr">
              <a:buNone/>
              <a:defRPr>
                <a:solidFill>
                  <a:schemeClr val="tx1">
                    <a:tint val="75000"/>
                  </a:schemeClr>
                </a:solidFill>
              </a:defRPr>
            </a:lvl7pPr>
            <a:lvl8pPr marL="2639956" indent="0" algn="ctr">
              <a:buNone/>
              <a:defRPr>
                <a:solidFill>
                  <a:schemeClr val="tx1">
                    <a:tint val="75000"/>
                  </a:schemeClr>
                </a:solidFill>
              </a:defRPr>
            </a:lvl8pPr>
            <a:lvl9pPr marL="30170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FF8A5B-799C-44AA-BA59-CAB05EE5F5E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247227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F8A5B-799C-44AA-BA59-CAB05EE5F5E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39538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F8A5B-799C-44AA-BA59-CAB05EE5F5EF}"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129344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7"/>
            <a:ext cx="6606540" cy="1997710"/>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613966" y="4263183"/>
            <a:ext cx="6606540" cy="2200274"/>
          </a:xfrm>
        </p:spPr>
        <p:txBody>
          <a:bodyPr anchor="b"/>
          <a:lstStyle>
            <a:lvl1pPr marL="0" indent="0">
              <a:buNone/>
              <a:defRPr sz="1650">
                <a:solidFill>
                  <a:schemeClr val="tx1">
                    <a:tint val="75000"/>
                  </a:schemeClr>
                </a:solidFill>
              </a:defRPr>
            </a:lvl1pPr>
            <a:lvl2pPr marL="377136" indent="0">
              <a:buNone/>
              <a:defRPr sz="1485">
                <a:solidFill>
                  <a:schemeClr val="tx1">
                    <a:tint val="75000"/>
                  </a:schemeClr>
                </a:solidFill>
              </a:defRPr>
            </a:lvl2pPr>
            <a:lvl3pPr marL="754273" indent="0">
              <a:buNone/>
              <a:defRPr sz="1320">
                <a:solidFill>
                  <a:schemeClr val="tx1">
                    <a:tint val="75000"/>
                  </a:schemeClr>
                </a:solidFill>
              </a:defRPr>
            </a:lvl3pPr>
            <a:lvl4pPr marL="1131411" indent="0">
              <a:buNone/>
              <a:defRPr sz="1155">
                <a:solidFill>
                  <a:schemeClr val="tx1">
                    <a:tint val="75000"/>
                  </a:schemeClr>
                </a:solidFill>
              </a:defRPr>
            </a:lvl4pPr>
            <a:lvl5pPr marL="1508547" indent="0">
              <a:buNone/>
              <a:defRPr sz="1155">
                <a:solidFill>
                  <a:schemeClr val="tx1">
                    <a:tint val="75000"/>
                  </a:schemeClr>
                </a:solidFill>
              </a:defRPr>
            </a:lvl5pPr>
            <a:lvl6pPr marL="1885683" indent="0">
              <a:buNone/>
              <a:defRPr sz="1155">
                <a:solidFill>
                  <a:schemeClr val="tx1">
                    <a:tint val="75000"/>
                  </a:schemeClr>
                </a:solidFill>
              </a:defRPr>
            </a:lvl6pPr>
            <a:lvl7pPr marL="2262819" indent="0">
              <a:buNone/>
              <a:defRPr sz="1155">
                <a:solidFill>
                  <a:schemeClr val="tx1">
                    <a:tint val="75000"/>
                  </a:schemeClr>
                </a:solidFill>
              </a:defRPr>
            </a:lvl7pPr>
            <a:lvl8pPr marL="2639956" indent="0">
              <a:buNone/>
              <a:defRPr sz="1155">
                <a:solidFill>
                  <a:schemeClr val="tx1">
                    <a:tint val="75000"/>
                  </a:schemeClr>
                </a:solidFill>
              </a:defRPr>
            </a:lvl8pPr>
            <a:lvl9pPr marL="3017091" indent="0">
              <a:buNone/>
              <a:defRPr sz="11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F8A5B-799C-44AA-BA59-CAB05EE5F5E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3D642-01A6-46BA-A6FC-68E1CF362A9E}" type="slidenum">
              <a:rPr lang="en-US" smtClean="0"/>
              <a:t>‹#›</a:t>
            </a:fld>
            <a:endParaRPr lang="en-US"/>
          </a:p>
        </p:txBody>
      </p:sp>
    </p:spTree>
    <p:extLst>
      <p:ext uri="{BB962C8B-B14F-4D97-AF65-F5344CB8AC3E}">
        <p14:creationId xmlns:p14="http://schemas.microsoft.com/office/powerpoint/2010/main" val="933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388620" y="2346965"/>
            <a:ext cx="6995160" cy="6638079"/>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50"/>
            <a:ext cx="1813560" cy="535516"/>
          </a:xfrm>
          <a:prstGeom prst="rect">
            <a:avLst/>
          </a:prstGeom>
        </p:spPr>
        <p:txBody>
          <a:bodyPr vert="horz" lIns="91429" tIns="45714" rIns="91429" bIns="45714" rtlCol="0" anchor="ctr"/>
          <a:lstStyle>
            <a:lvl1pPr algn="l">
              <a:defRPr sz="990">
                <a:solidFill>
                  <a:schemeClr val="tx1">
                    <a:tint val="75000"/>
                  </a:schemeClr>
                </a:solidFill>
              </a:defRPr>
            </a:lvl1pPr>
          </a:lstStyle>
          <a:p>
            <a:fld id="{91FF8A5B-799C-44AA-BA59-CAB05EE5F5EF}" type="datetimeFigureOut">
              <a:rPr lang="en-US" smtClean="0"/>
              <a:t>2/15/2021</a:t>
            </a:fld>
            <a:endParaRPr lang="en-US"/>
          </a:p>
        </p:txBody>
      </p:sp>
      <p:sp>
        <p:nvSpPr>
          <p:cNvPr id="5" name="Footer Placeholder 4"/>
          <p:cNvSpPr>
            <a:spLocks noGrp="1"/>
          </p:cNvSpPr>
          <p:nvPr>
            <p:ph type="ftr" sz="quarter" idx="3"/>
          </p:nvPr>
        </p:nvSpPr>
        <p:spPr>
          <a:xfrm>
            <a:off x="2655570" y="9322650"/>
            <a:ext cx="2461260" cy="535516"/>
          </a:xfrm>
          <a:prstGeom prst="rect">
            <a:avLst/>
          </a:prstGeom>
        </p:spPr>
        <p:txBody>
          <a:bodyPr vert="horz" lIns="91429" tIns="45714" rIns="91429" bIns="45714"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50"/>
            <a:ext cx="1813560" cy="535516"/>
          </a:xfrm>
          <a:prstGeom prst="rect">
            <a:avLst/>
          </a:prstGeom>
        </p:spPr>
        <p:txBody>
          <a:bodyPr vert="horz" lIns="91429" tIns="45714" rIns="91429" bIns="45714" rtlCol="0" anchor="ctr"/>
          <a:lstStyle>
            <a:lvl1pPr algn="r">
              <a:defRPr sz="990">
                <a:solidFill>
                  <a:schemeClr val="tx1">
                    <a:tint val="75000"/>
                  </a:schemeClr>
                </a:solidFill>
              </a:defRPr>
            </a:lvl1pPr>
          </a:lstStyle>
          <a:p>
            <a:fld id="{ED63D642-01A6-46BA-A6FC-68E1CF362A9E}" type="slidenum">
              <a:rPr lang="en-US" smtClean="0"/>
              <a:t>‹#›</a:t>
            </a:fld>
            <a:endParaRPr lang="en-US"/>
          </a:p>
        </p:txBody>
      </p:sp>
    </p:spTree>
    <p:extLst>
      <p:ext uri="{BB962C8B-B14F-4D97-AF65-F5344CB8AC3E}">
        <p14:creationId xmlns:p14="http://schemas.microsoft.com/office/powerpoint/2010/main" val="168359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 id="2147483649" r:id="rId6"/>
    <p:sldLayoutId id="2147483650" r:id="rId7"/>
    <p:sldLayoutId id="214748366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754273" rtl="0" eaLnBrk="1" latinLnBrk="0" hangingPunct="1">
        <a:spcBef>
          <a:spcPct val="0"/>
        </a:spcBef>
        <a:buNone/>
        <a:defRPr sz="3630" kern="1200">
          <a:solidFill>
            <a:schemeClr val="tx1"/>
          </a:solidFill>
          <a:latin typeface="+mj-lt"/>
          <a:ea typeface="+mj-ea"/>
          <a:cs typeface="+mj-cs"/>
        </a:defRPr>
      </a:lvl1pPr>
    </p:titleStyle>
    <p:bodyStyle>
      <a:lvl1pPr marL="282852" indent="-282852" algn="l" defTabSz="754273" rtl="0" eaLnBrk="1" latinLnBrk="0" hangingPunct="1">
        <a:spcBef>
          <a:spcPct val="20000"/>
        </a:spcBef>
        <a:buFont typeface="Arial" pitchFamily="34" charset="0"/>
        <a:buChar char="•"/>
        <a:defRPr sz="2640" kern="1200">
          <a:solidFill>
            <a:schemeClr val="tx1"/>
          </a:solidFill>
          <a:latin typeface="+mn-lt"/>
          <a:ea typeface="+mn-ea"/>
          <a:cs typeface="+mn-cs"/>
        </a:defRPr>
      </a:lvl1pPr>
      <a:lvl2pPr marL="612846" indent="-235711" algn="l" defTabSz="754273" rtl="0" eaLnBrk="1" latinLnBrk="0" hangingPunct="1">
        <a:spcBef>
          <a:spcPct val="20000"/>
        </a:spcBef>
        <a:buFont typeface="Arial" pitchFamily="34" charset="0"/>
        <a:buChar char="–"/>
        <a:defRPr sz="2310" kern="1200">
          <a:solidFill>
            <a:schemeClr val="tx1"/>
          </a:solidFill>
          <a:latin typeface="+mn-lt"/>
          <a:ea typeface="+mn-ea"/>
          <a:cs typeface="+mn-cs"/>
        </a:defRPr>
      </a:lvl2pPr>
      <a:lvl3pPr marL="942842" indent="-188568" algn="l" defTabSz="754273" rtl="0" eaLnBrk="1" latinLnBrk="0" hangingPunct="1">
        <a:spcBef>
          <a:spcPct val="20000"/>
        </a:spcBef>
        <a:buFont typeface="Arial" pitchFamily="34" charset="0"/>
        <a:buChar char="•"/>
        <a:defRPr sz="1980" kern="1200">
          <a:solidFill>
            <a:schemeClr val="tx1"/>
          </a:solidFill>
          <a:latin typeface="+mn-lt"/>
          <a:ea typeface="+mn-ea"/>
          <a:cs typeface="+mn-cs"/>
        </a:defRPr>
      </a:lvl3pPr>
      <a:lvl4pPr marL="1319978" indent="-188568" algn="l" defTabSz="754273" rtl="0" eaLnBrk="1" latinLnBrk="0" hangingPunct="1">
        <a:spcBef>
          <a:spcPct val="20000"/>
        </a:spcBef>
        <a:buFont typeface="Arial" pitchFamily="34" charset="0"/>
        <a:buChar char="–"/>
        <a:defRPr sz="1650" kern="1200">
          <a:solidFill>
            <a:schemeClr val="tx1"/>
          </a:solidFill>
          <a:latin typeface="+mn-lt"/>
          <a:ea typeface="+mn-ea"/>
          <a:cs typeface="+mn-cs"/>
        </a:defRPr>
      </a:lvl4pPr>
      <a:lvl5pPr marL="1697114" indent="-188568" algn="l" defTabSz="754273" rtl="0" eaLnBrk="1" latinLnBrk="0" hangingPunct="1">
        <a:spcBef>
          <a:spcPct val="20000"/>
        </a:spcBef>
        <a:buFont typeface="Arial" pitchFamily="34" charset="0"/>
        <a:buChar char="»"/>
        <a:defRPr sz="1650" kern="1200">
          <a:solidFill>
            <a:schemeClr val="tx1"/>
          </a:solidFill>
          <a:latin typeface="+mn-lt"/>
          <a:ea typeface="+mn-ea"/>
          <a:cs typeface="+mn-cs"/>
        </a:defRPr>
      </a:lvl5pPr>
      <a:lvl6pPr marL="2074250" indent="-188568" algn="l" defTabSz="754273" rtl="0" eaLnBrk="1" latinLnBrk="0" hangingPunct="1">
        <a:spcBef>
          <a:spcPct val="20000"/>
        </a:spcBef>
        <a:buFont typeface="Arial" pitchFamily="34" charset="0"/>
        <a:buChar char="•"/>
        <a:defRPr sz="1650" kern="1200">
          <a:solidFill>
            <a:schemeClr val="tx1"/>
          </a:solidFill>
          <a:latin typeface="+mn-lt"/>
          <a:ea typeface="+mn-ea"/>
          <a:cs typeface="+mn-cs"/>
        </a:defRPr>
      </a:lvl6pPr>
      <a:lvl7pPr marL="2451387" indent="-188568" algn="l" defTabSz="754273" rtl="0" eaLnBrk="1" latinLnBrk="0" hangingPunct="1">
        <a:spcBef>
          <a:spcPct val="20000"/>
        </a:spcBef>
        <a:buFont typeface="Arial" pitchFamily="34" charset="0"/>
        <a:buChar char="•"/>
        <a:defRPr sz="1650" kern="1200">
          <a:solidFill>
            <a:schemeClr val="tx1"/>
          </a:solidFill>
          <a:latin typeface="+mn-lt"/>
          <a:ea typeface="+mn-ea"/>
          <a:cs typeface="+mn-cs"/>
        </a:defRPr>
      </a:lvl7pPr>
      <a:lvl8pPr marL="2828524" indent="-188568" algn="l" defTabSz="754273" rtl="0" eaLnBrk="1" latinLnBrk="0" hangingPunct="1">
        <a:spcBef>
          <a:spcPct val="20000"/>
        </a:spcBef>
        <a:buFont typeface="Arial" pitchFamily="34" charset="0"/>
        <a:buChar char="•"/>
        <a:defRPr sz="1650" kern="1200">
          <a:solidFill>
            <a:schemeClr val="tx1"/>
          </a:solidFill>
          <a:latin typeface="+mn-lt"/>
          <a:ea typeface="+mn-ea"/>
          <a:cs typeface="+mn-cs"/>
        </a:defRPr>
      </a:lvl8pPr>
      <a:lvl9pPr marL="3205661" indent="-188568" algn="l" defTabSz="754273" rtl="0" eaLnBrk="1" latinLnBrk="0" hangingPunct="1">
        <a:spcBef>
          <a:spcPct val="20000"/>
        </a:spcBef>
        <a:buFont typeface="Arial" pitchFamily="34" charset="0"/>
        <a:buChar char="•"/>
        <a:defRPr sz="1650" kern="1200">
          <a:solidFill>
            <a:schemeClr val="tx1"/>
          </a:solidFill>
          <a:latin typeface="+mn-lt"/>
          <a:ea typeface="+mn-ea"/>
          <a:cs typeface="+mn-cs"/>
        </a:defRPr>
      </a:lvl9pPr>
    </p:bodyStyle>
    <p:otherStyle>
      <a:defPPr>
        <a:defRPr lang="en-US"/>
      </a:defPPr>
      <a:lvl1pPr marL="0" algn="l" defTabSz="754273" rtl="0" eaLnBrk="1" latinLnBrk="0" hangingPunct="1">
        <a:defRPr sz="1485" kern="1200">
          <a:solidFill>
            <a:schemeClr val="tx1"/>
          </a:solidFill>
          <a:latin typeface="+mn-lt"/>
          <a:ea typeface="+mn-ea"/>
          <a:cs typeface="+mn-cs"/>
        </a:defRPr>
      </a:lvl1pPr>
      <a:lvl2pPr marL="377136" algn="l" defTabSz="754273" rtl="0" eaLnBrk="1" latinLnBrk="0" hangingPunct="1">
        <a:defRPr sz="1485" kern="1200">
          <a:solidFill>
            <a:schemeClr val="tx1"/>
          </a:solidFill>
          <a:latin typeface="+mn-lt"/>
          <a:ea typeface="+mn-ea"/>
          <a:cs typeface="+mn-cs"/>
        </a:defRPr>
      </a:lvl2pPr>
      <a:lvl3pPr marL="754273" algn="l" defTabSz="754273" rtl="0" eaLnBrk="1" latinLnBrk="0" hangingPunct="1">
        <a:defRPr sz="1485" kern="1200">
          <a:solidFill>
            <a:schemeClr val="tx1"/>
          </a:solidFill>
          <a:latin typeface="+mn-lt"/>
          <a:ea typeface="+mn-ea"/>
          <a:cs typeface="+mn-cs"/>
        </a:defRPr>
      </a:lvl3pPr>
      <a:lvl4pPr marL="1131411" algn="l" defTabSz="754273" rtl="0" eaLnBrk="1" latinLnBrk="0" hangingPunct="1">
        <a:defRPr sz="1485" kern="1200">
          <a:solidFill>
            <a:schemeClr val="tx1"/>
          </a:solidFill>
          <a:latin typeface="+mn-lt"/>
          <a:ea typeface="+mn-ea"/>
          <a:cs typeface="+mn-cs"/>
        </a:defRPr>
      </a:lvl4pPr>
      <a:lvl5pPr marL="1508547" algn="l" defTabSz="754273" rtl="0" eaLnBrk="1" latinLnBrk="0" hangingPunct="1">
        <a:defRPr sz="1485" kern="1200">
          <a:solidFill>
            <a:schemeClr val="tx1"/>
          </a:solidFill>
          <a:latin typeface="+mn-lt"/>
          <a:ea typeface="+mn-ea"/>
          <a:cs typeface="+mn-cs"/>
        </a:defRPr>
      </a:lvl5pPr>
      <a:lvl6pPr marL="1885683" algn="l" defTabSz="754273" rtl="0" eaLnBrk="1" latinLnBrk="0" hangingPunct="1">
        <a:defRPr sz="1485" kern="1200">
          <a:solidFill>
            <a:schemeClr val="tx1"/>
          </a:solidFill>
          <a:latin typeface="+mn-lt"/>
          <a:ea typeface="+mn-ea"/>
          <a:cs typeface="+mn-cs"/>
        </a:defRPr>
      </a:lvl6pPr>
      <a:lvl7pPr marL="2262819" algn="l" defTabSz="754273" rtl="0" eaLnBrk="1" latinLnBrk="0" hangingPunct="1">
        <a:defRPr sz="1485" kern="1200">
          <a:solidFill>
            <a:schemeClr val="tx1"/>
          </a:solidFill>
          <a:latin typeface="+mn-lt"/>
          <a:ea typeface="+mn-ea"/>
          <a:cs typeface="+mn-cs"/>
        </a:defRPr>
      </a:lvl7pPr>
      <a:lvl8pPr marL="2639956" algn="l" defTabSz="754273" rtl="0" eaLnBrk="1" latinLnBrk="0" hangingPunct="1">
        <a:defRPr sz="1485" kern="1200">
          <a:solidFill>
            <a:schemeClr val="tx1"/>
          </a:solidFill>
          <a:latin typeface="+mn-lt"/>
          <a:ea typeface="+mn-ea"/>
          <a:cs typeface="+mn-cs"/>
        </a:defRPr>
      </a:lvl8pPr>
      <a:lvl9pPr marL="3017091" algn="l" defTabSz="754273"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E0E72BE-403E-EF4B-9865-E6BBA4E89140}"/>
              </a:ext>
            </a:extLst>
          </p:cNvPr>
          <p:cNvGrpSpPr/>
          <p:nvPr/>
        </p:nvGrpSpPr>
        <p:grpSpPr>
          <a:xfrm>
            <a:off x="0" y="0"/>
            <a:ext cx="7772400" cy="3432715"/>
            <a:chOff x="0" y="-1"/>
            <a:chExt cx="7772400" cy="3432715"/>
          </a:xfrm>
        </p:grpSpPr>
        <p:sp>
          <p:nvSpPr>
            <p:cNvPr id="2" name="Rectangle 1">
              <a:extLst>
                <a:ext uri="{FF2B5EF4-FFF2-40B4-BE49-F238E27FC236}">
                  <a16:creationId xmlns:a16="http://schemas.microsoft.com/office/drawing/2014/main" id="{584C9347-141D-2D4A-AEB0-852D9232210C}"/>
                </a:ext>
              </a:extLst>
            </p:cNvPr>
            <p:cNvSpPr/>
            <p:nvPr/>
          </p:nvSpPr>
          <p:spPr>
            <a:xfrm>
              <a:off x="0" y="-1"/>
              <a:ext cx="7772400" cy="3423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5ACD313-1624-AE47-AB95-78C553CA937A}"/>
                </a:ext>
              </a:extLst>
            </p:cNvPr>
            <p:cNvPicPr>
              <a:picLocks noChangeAspect="1"/>
            </p:cNvPicPr>
            <p:nvPr/>
          </p:nvPicPr>
          <p:blipFill rotWithShape="1">
            <a:blip r:embed="rId3">
              <a:alphaModFix amt="10000"/>
            </a:blip>
            <a:srcRect t="2646" b="8706"/>
            <a:stretch/>
          </p:blipFill>
          <p:spPr>
            <a:xfrm>
              <a:off x="3149133" y="9127"/>
              <a:ext cx="4413717" cy="3423587"/>
            </a:xfrm>
            <a:prstGeom prst="rect">
              <a:avLst/>
            </a:prstGeom>
            <a:noFill/>
          </p:spPr>
        </p:pic>
      </p:grpSp>
      <p:sp>
        <p:nvSpPr>
          <p:cNvPr id="16" name="TextBox 15"/>
          <p:cNvSpPr txBox="1"/>
          <p:nvPr/>
        </p:nvSpPr>
        <p:spPr>
          <a:xfrm>
            <a:off x="609600" y="928602"/>
            <a:ext cx="6096000" cy="1838893"/>
          </a:xfrm>
          <a:prstGeom prst="rect">
            <a:avLst/>
          </a:prstGeom>
          <a:noFill/>
        </p:spPr>
        <p:txBody>
          <a:bodyPr wrap="square" lIns="75429" tIns="37715" rIns="75429" bIns="37715" rtlCol="0">
            <a:spAutoFit/>
          </a:bodyPr>
          <a:lstStyle/>
          <a:p>
            <a:pPr defTabSz="754362" eaLnBrk="0" fontAlgn="base" hangingPunct="0">
              <a:spcBef>
                <a:spcPct val="0"/>
              </a:spcBef>
              <a:spcAft>
                <a:spcPts val="200"/>
              </a:spcAf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Investment </a:t>
            </a:r>
            <a:b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Perspectives</a:t>
            </a:r>
          </a:p>
          <a:p>
            <a:pPr defTabSz="754362" eaLnBrk="0" fontAlgn="base" hangingPunct="0">
              <a:spcBef>
                <a:spcPct val="0"/>
              </a:spcBef>
              <a:spcAft>
                <a:spcPct val="0"/>
              </a:spcAft>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GameStop: Power to the Players</a:t>
            </a:r>
          </a:p>
          <a:p>
            <a:pPr defTabSz="754362" eaLnBrk="0" fontAlgn="base" hangingPunct="0">
              <a:lnSpc>
                <a:spcPts val="2400"/>
              </a:lnSpc>
              <a:spcBef>
                <a:spcPct val="0"/>
              </a:spcBef>
              <a:spcAft>
                <a:spcPct val="0"/>
              </a:spcAft>
            </a:pP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February 2021</a:t>
            </a:r>
          </a:p>
        </p:txBody>
      </p:sp>
      <p:pic>
        <p:nvPicPr>
          <p:cNvPr id="26" name="Picture 25">
            <a:extLst>
              <a:ext uri="{FF2B5EF4-FFF2-40B4-BE49-F238E27FC236}">
                <a16:creationId xmlns:a16="http://schemas.microsoft.com/office/drawing/2014/main" id="{5FDCA254-6650-4AF3-BA85-71E47878A7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3281" y="4019632"/>
            <a:ext cx="1152525" cy="1556210"/>
          </a:xfrm>
          <a:prstGeom prst="rect">
            <a:avLst/>
          </a:prstGeom>
        </p:spPr>
      </p:pic>
      <p:sp>
        <p:nvSpPr>
          <p:cNvPr id="3" name="TextBox 2">
            <a:extLst>
              <a:ext uri="{FF2B5EF4-FFF2-40B4-BE49-F238E27FC236}">
                <a16:creationId xmlns:a16="http://schemas.microsoft.com/office/drawing/2014/main" id="{6224A78D-F47F-442F-9D7E-5476495512B4}"/>
              </a:ext>
            </a:extLst>
          </p:cNvPr>
          <p:cNvSpPr txBox="1"/>
          <p:nvPr/>
        </p:nvSpPr>
        <p:spPr>
          <a:xfrm>
            <a:off x="577044" y="5760615"/>
            <a:ext cx="1899013" cy="401648"/>
          </a:xfrm>
          <a:prstGeom prst="rect">
            <a:avLst/>
          </a:prstGeom>
          <a:noFill/>
        </p:spPr>
        <p:txBody>
          <a:bodyPr wrap="square" rtlCol="0">
            <a:spAutoFit/>
          </a:bodyPr>
          <a:lstStyle/>
          <a:p>
            <a:pPr>
              <a:spcAft>
                <a:spcPts val="330"/>
              </a:spcAft>
            </a:pPr>
            <a:r>
              <a:rPr lang="en-US" sz="880" b="1" dirty="0">
                <a:latin typeface="Tahoma" panose="020B0604030504040204" pitchFamily="34" charset="0"/>
                <a:ea typeface="Tahoma" panose="020B0604030504040204" pitchFamily="34" charset="0"/>
                <a:cs typeface="Tahoma" panose="020B0604030504040204" pitchFamily="34" charset="0"/>
              </a:rPr>
              <a:t>Greg Barshied</a:t>
            </a:r>
          </a:p>
          <a:p>
            <a:r>
              <a:rPr lang="en-US" sz="880" dirty="0">
                <a:latin typeface="Tahoma" panose="020B0604030504040204" pitchFamily="34" charset="0"/>
                <a:ea typeface="Tahoma" panose="020B0604030504040204" pitchFamily="34" charset="0"/>
                <a:cs typeface="Tahoma" panose="020B0604030504040204" pitchFamily="34" charset="0"/>
              </a:rPr>
              <a:t>Research Analyst</a:t>
            </a:r>
          </a:p>
        </p:txBody>
      </p:sp>
      <p:sp>
        <p:nvSpPr>
          <p:cNvPr id="30" name="Text Box 2">
            <a:extLst>
              <a:ext uri="{FF2B5EF4-FFF2-40B4-BE49-F238E27FC236}">
                <a16:creationId xmlns:a16="http://schemas.microsoft.com/office/drawing/2014/main" id="{D72F462D-5B23-491E-8708-FD8B42B96091}"/>
              </a:ext>
            </a:extLst>
          </p:cNvPr>
          <p:cNvSpPr txBox="1">
            <a:spLocks noChangeArrowheads="1"/>
          </p:cNvSpPr>
          <p:nvPr/>
        </p:nvSpPr>
        <p:spPr bwMode="auto">
          <a:xfrm>
            <a:off x="2876339" y="3886200"/>
            <a:ext cx="4652663" cy="5321894"/>
          </a:xfrm>
          <a:prstGeom prst="rect">
            <a:avLst/>
          </a:prstGeom>
          <a:solidFill>
            <a:schemeClr val="bg1"/>
          </a:solidFill>
          <a:ln w="9525">
            <a:noFill/>
            <a:miter lim="800000"/>
            <a:headEnd/>
            <a:tailEnd/>
          </a:ln>
        </p:spPr>
        <p:txBody>
          <a:bodyPr rot="0" vert="horz" wrap="square" lIns="100584" tIns="50292" rIns="100584" bIns="50292" anchor="t" anchorCtr="0">
            <a:noAutofit/>
          </a:bodyPr>
          <a:lstStyle/>
          <a:p>
            <a:pPr>
              <a:spcAft>
                <a:spcPts val="880"/>
              </a:spcAft>
            </a:pPr>
            <a:r>
              <a:rPr lang="en-US" sz="2200" dirty="0">
                <a:solidFill>
                  <a:srgbClr val="6E6259"/>
                </a:solidFill>
                <a:latin typeface="Tahoma" panose="020B0604030504040204" pitchFamily="34" charset="0"/>
                <a:ea typeface="Tahoma" panose="020B0604030504040204" pitchFamily="34" charset="0"/>
                <a:cs typeface="Tahoma" panose="020B0604030504040204" pitchFamily="34" charset="0"/>
              </a:rPr>
              <a:t>How does a community of millions of online users rally around a brick-and-mortar video game retailer that is seemingly destined for bankruptcy?  Acknowledging that this occurred in a small corner of the market, there are lessons investors can glean in risk management, market structure, and the power of individual investors emboldened by zero commission online brokerages.  The effects of the events that unfolded will continue long after this story ends.</a:t>
            </a:r>
          </a:p>
        </p:txBody>
      </p:sp>
      <p:sp>
        <p:nvSpPr>
          <p:cNvPr id="14" name="TextBox 13">
            <a:extLst>
              <a:ext uri="{FF2B5EF4-FFF2-40B4-BE49-F238E27FC236}">
                <a16:creationId xmlns:a16="http://schemas.microsoft.com/office/drawing/2014/main" id="{983987EC-F12F-4D6C-8136-A84F9EC57DBF}"/>
              </a:ext>
            </a:extLst>
          </p:cNvPr>
          <p:cNvSpPr txBox="1"/>
          <p:nvPr/>
        </p:nvSpPr>
        <p:spPr>
          <a:xfrm>
            <a:off x="3005437" y="9601200"/>
            <a:ext cx="4652663" cy="298351"/>
          </a:xfrm>
          <a:prstGeom prst="rect">
            <a:avLst/>
          </a:prstGeom>
          <a:noFill/>
        </p:spPr>
        <p:txBody>
          <a:bodyPr wrap="square" rtlCol="0">
            <a:spAutoFit/>
          </a:bodyPr>
          <a:lstStyle/>
          <a:p>
            <a:pPr algn="r"/>
            <a:r>
              <a:rPr lang="en-US" sz="660" b="1" dirty="0">
                <a:solidFill>
                  <a:srgbClr val="A50021"/>
                </a:solidFill>
                <a:latin typeface="Bell MT" panose="02020503060305020303" pitchFamily="18" charset="0"/>
                <a:ea typeface="Tahoma" panose="020B0604030504040204" pitchFamily="34" charset="0"/>
                <a:cs typeface="Tahoma" panose="020B0604030504040204" pitchFamily="34" charset="0"/>
              </a:rPr>
              <a:t>Legacy Trust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 </a:t>
            </a:r>
            <a:r>
              <a:rPr lang="en-US" sz="660" dirty="0">
                <a:solidFill>
                  <a:srgbClr val="808080"/>
                </a:solidFill>
                <a:latin typeface="Tahoma" panose="020B0604030504040204" pitchFamily="34" charset="0"/>
                <a:ea typeface="Tahoma" panose="020B0604030504040204" pitchFamily="34" charset="0"/>
              </a:rPr>
              <a:t>99 Monroe Ave. NW, Suite 600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rPr>
              <a:t> Grand Rapids, MI 49503</a:t>
            </a:r>
            <a:endParaRPr lang="en-US" sz="660" dirty="0">
              <a:latin typeface="Times New Roman" panose="02020603050405020304" pitchFamily="18" charset="0"/>
              <a:ea typeface="Times New Roman" panose="02020603050405020304" pitchFamily="18" charset="0"/>
            </a:endParaRPr>
          </a:p>
          <a:p>
            <a:pPr algn="r">
              <a:lnSpc>
                <a:spcPct val="107000"/>
              </a:lnSpc>
            </a:pP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PH: 616.454.2852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TF: 1.800.519.3705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F: 616.451.3312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legacygr.com</a:t>
            </a:r>
            <a:endParaRPr lang="en-US" sz="66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D01207B-A997-B24C-B921-250FAFDC5807}"/>
              </a:ext>
            </a:extLst>
          </p:cNvPr>
          <p:cNvPicPr>
            <a:picLocks noChangeAspect="1"/>
          </p:cNvPicPr>
          <p:nvPr/>
        </p:nvPicPr>
        <p:blipFill>
          <a:blip r:embed="rId5"/>
          <a:stretch>
            <a:fillRect/>
          </a:stretch>
        </p:blipFill>
        <p:spPr>
          <a:xfrm>
            <a:off x="432231" y="292327"/>
            <a:ext cx="1780753" cy="489707"/>
          </a:xfrm>
          <a:prstGeom prst="rect">
            <a:avLst/>
          </a:prstGeom>
        </p:spPr>
      </p:pic>
      <p:sp>
        <p:nvSpPr>
          <p:cNvPr id="28" name="TextBox 27">
            <a:extLst>
              <a:ext uri="{FF2B5EF4-FFF2-40B4-BE49-F238E27FC236}">
                <a16:creationId xmlns:a16="http://schemas.microsoft.com/office/drawing/2014/main" id="{186E919B-D53A-5942-AAE9-DEE2E6610996}"/>
              </a:ext>
            </a:extLst>
          </p:cNvPr>
          <p:cNvSpPr txBox="1"/>
          <p:nvPr/>
        </p:nvSpPr>
        <p:spPr>
          <a:xfrm>
            <a:off x="577044" y="6350039"/>
            <a:ext cx="2013756" cy="2856488"/>
          </a:xfrm>
          <a:prstGeom prst="rect">
            <a:avLst/>
          </a:prstGeom>
          <a:noFill/>
        </p:spPr>
        <p:txBody>
          <a:bodyPr wrap="square" rtlCol="0">
            <a:spAutoFit/>
          </a:bodyPr>
          <a:lstStyle/>
          <a:p>
            <a:pPr>
              <a:spcAft>
                <a:spcPts val="600"/>
              </a:spcAft>
            </a:pPr>
            <a:r>
              <a:rPr lang="en-US" sz="900" b="1" dirty="0">
                <a:latin typeface="Tahoma" panose="020B0604030504040204" pitchFamily="34" charset="0"/>
                <a:ea typeface="Tahoma" panose="020B0604030504040204" pitchFamily="34" charset="0"/>
                <a:cs typeface="Tahoma" panose="020B0604030504040204" pitchFamily="34" charset="0"/>
              </a:rPr>
              <a:t>Key Takeaways</a:t>
            </a:r>
          </a:p>
          <a:p>
            <a:pPr marL="36037" indent="-127477">
              <a:lnSpc>
                <a:spcPts val="1220"/>
              </a:lnSpc>
              <a:spcAft>
                <a:spcPts val="1020"/>
              </a:spcAft>
              <a:buFont typeface="Arial" panose="020B0604020202020204" pitchFamily="34" charset="0"/>
              <a:buChar char="•"/>
            </a:pPr>
            <a:r>
              <a:rPr lang="en-US" sz="850" dirty="0">
                <a:latin typeface="Tahoma" panose="020B0604030504040204" pitchFamily="34" charset="0"/>
                <a:ea typeface="Tahoma" panose="020B0604030504040204" pitchFamily="34" charset="0"/>
                <a:cs typeface="Tahoma" panose="020B0604030504040204" pitchFamily="34" charset="0"/>
              </a:rPr>
              <a:t>GameStop traded as high as $483/share as several factors converged simultaneously, causing a short squeeze of historic proportions. </a:t>
            </a:r>
          </a:p>
          <a:p>
            <a:pPr marL="36037" indent="-127477">
              <a:lnSpc>
                <a:spcPts val="1220"/>
              </a:lnSpc>
              <a:spcAft>
                <a:spcPts val="1020"/>
              </a:spcAft>
              <a:buFont typeface="Arial" panose="020B0604020202020204" pitchFamily="34" charset="0"/>
              <a:buChar char="•"/>
            </a:pPr>
            <a:r>
              <a:rPr lang="en-US" sz="900" b="1" dirty="0">
                <a:latin typeface="Garamond" panose="02020404030301010803" pitchFamily="18" charset="0"/>
                <a:ea typeface="Calibri" panose="020F0502020204030204" pitchFamily="34" charset="0"/>
                <a:cs typeface="Times New Roman" panose="02020603050405020304" pitchFamily="18" charset="0"/>
              </a:rPr>
              <a:t>🚀🚀🚀</a:t>
            </a:r>
            <a:r>
              <a:rPr lang="en-US" sz="850" dirty="0">
                <a:latin typeface="Tahoma" panose="020B0604030504040204" pitchFamily="34" charset="0"/>
                <a:ea typeface="Tahoma" panose="020B0604030504040204" pitchFamily="34" charset="0"/>
                <a:cs typeface="Tahoma" panose="020B0604030504040204" pitchFamily="34" charset="0"/>
              </a:rPr>
              <a:t>, </a:t>
            </a:r>
            <a:r>
              <a:rPr lang="en-US" sz="900" b="1" dirty="0">
                <a:latin typeface="Garamond" panose="02020404030301010803" pitchFamily="18" charset="0"/>
                <a:ea typeface="Calibri" panose="020F0502020204030204" pitchFamily="34" charset="0"/>
                <a:cs typeface="Times New Roman" panose="02020603050405020304" pitchFamily="18" charset="0"/>
              </a:rPr>
              <a:t>💎🙌</a:t>
            </a:r>
            <a:r>
              <a:rPr lang="en-US" sz="850" dirty="0">
                <a:latin typeface="Tahoma" panose="020B0604030504040204" pitchFamily="34" charset="0"/>
                <a:ea typeface="Tahoma" panose="020B0604030504040204" pitchFamily="34" charset="0"/>
                <a:cs typeface="Tahoma" panose="020B0604030504040204" pitchFamily="34" charset="0"/>
              </a:rPr>
              <a:t>, </a:t>
            </a:r>
            <a:r>
              <a:rPr lang="en-US" sz="900" b="1" dirty="0">
                <a:latin typeface="Garamond" panose="02020404030301010803" pitchFamily="18" charset="0"/>
                <a:ea typeface="Calibri" panose="020F0502020204030204" pitchFamily="34" charset="0"/>
                <a:cs typeface="Times New Roman" panose="02020603050405020304" pitchFamily="18" charset="0"/>
              </a:rPr>
              <a:t>🦍🦍 </a:t>
            </a:r>
            <a:r>
              <a:rPr lang="en-US" sz="850" dirty="0">
                <a:latin typeface="Tahoma" panose="020B0604030504040204" pitchFamily="34" charset="0"/>
                <a:ea typeface="Tahoma" panose="020B0604030504040204" pitchFamily="34" charset="0"/>
                <a:cs typeface="Tahoma" panose="020B0604030504040204" pitchFamily="34" charset="0"/>
              </a:rPr>
              <a:t>– Wall Street Bets united a like-minded, atypical group of individual investors pursuing a common goal- returns multiple times invested capital at the expense of short sellers.   </a:t>
            </a:r>
          </a:p>
          <a:p>
            <a:pPr marL="36037" indent="-127477">
              <a:lnSpc>
                <a:spcPts val="1220"/>
              </a:lnSpc>
              <a:spcAft>
                <a:spcPts val="1020"/>
              </a:spcAft>
              <a:buFont typeface="Arial" panose="020B0604020202020204" pitchFamily="34" charset="0"/>
              <a:buChar char="•"/>
            </a:pPr>
            <a:r>
              <a:rPr lang="en-US" sz="850" dirty="0">
                <a:latin typeface="Tahoma" panose="020B0604030504040204" pitchFamily="34" charset="0"/>
                <a:ea typeface="Tahoma" panose="020B0604030504040204" pitchFamily="34" charset="0"/>
                <a:cs typeface="Tahoma" panose="020B0604030504040204" pitchFamily="34" charset="0"/>
              </a:rPr>
              <a:t>As the media grabbed hold of the story, a spotlight was put on a small corner of the market, garnering the interest of some who had never invested before.</a:t>
            </a:r>
          </a:p>
        </p:txBody>
      </p:sp>
    </p:spTree>
    <p:extLst>
      <p:ext uri="{BB962C8B-B14F-4D97-AF65-F5344CB8AC3E}">
        <p14:creationId xmlns:p14="http://schemas.microsoft.com/office/powerpoint/2010/main" val="214611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a:extLst>
              <a:ext uri="{FF2B5EF4-FFF2-40B4-BE49-F238E27FC236}">
                <a16:creationId xmlns:a16="http://schemas.microsoft.com/office/drawing/2014/main" id="{65255931-0724-4783-8FBD-58F6C22061AF}"/>
              </a:ext>
            </a:extLst>
          </p:cNvPr>
          <p:cNvSpPr txBox="1">
            <a:spLocks noChangeArrowheads="1"/>
          </p:cNvSpPr>
          <p:nvPr/>
        </p:nvSpPr>
        <p:spPr bwMode="auto">
          <a:xfrm>
            <a:off x="516064" y="1371600"/>
            <a:ext cx="3370136" cy="8255290"/>
          </a:xfrm>
          <a:prstGeom prst="rect">
            <a:avLst/>
          </a:prstGeom>
          <a:noFill/>
          <a:ln w="9525">
            <a:noFill/>
            <a:miter lim="800000"/>
            <a:headEnd/>
            <a:tailEnd/>
          </a:ln>
        </p:spPr>
        <p:txBody>
          <a:bodyPr rot="0" vert="horz" wrap="square" lIns="100584" tIns="50292" rIns="100584" bIns="50292" anchor="t" anchorCtr="0">
            <a:noAutofit/>
          </a:bodyPr>
          <a:lstStyle/>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GameStop (GME) rallied from a 52-week low of $2.57 to an astounding $483 per share.  To understand why, we must first identify the involved parties.  Although there were many players from both the long and short side, we’ll focus on a few critical investors:</a:t>
            </a:r>
            <a:r>
              <a:rPr lang="en-US" sz="1000" dirty="0">
                <a:latin typeface="Garamond" panose="02020404030301010803" pitchFamily="18" charset="0"/>
                <a:ea typeface="Calibri" panose="020F0502020204030204" pitchFamily="34" charset="0"/>
                <a:cs typeface="Times New Roman" panose="02020603050405020304" pitchFamily="18" charset="0"/>
              </a:rPr>
              <a:t> </a:t>
            </a:r>
          </a:p>
          <a:p>
            <a:pPr>
              <a:spcAft>
                <a:spcPts val="880"/>
              </a:spcAft>
            </a:pPr>
            <a:r>
              <a:rPr lang="en-US" sz="1000" b="1" dirty="0">
                <a:solidFill>
                  <a:srgbClr val="00B050"/>
                </a:solidFill>
                <a:latin typeface="Garamond" panose="02020404030301010803" pitchFamily="18" charset="0"/>
                <a:ea typeface="Calibri" panose="020F0502020204030204" pitchFamily="34" charset="0"/>
                <a:cs typeface="Times New Roman" panose="02020603050405020304" pitchFamily="18" charset="0"/>
              </a:rPr>
              <a:t>LONG</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r/ Wall Street Bets- an online community on social website Reddit.  9.1mm users strong, a forum characterized by risk seeking traders who encourage each other to “YOLO” (“You Only Live Once”), or risk entire investment account, often sharing screenshots showing fantastic gains or accounts going to $0.  This group communicates in equal parts emoji and profanity.</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u/ Roaring Kitty- the leader of the Wall Street Bets community for GME.  Later identified as marketing professional Keith Gill, this user first identified and posted his thesis to Wall Street Bets more than a year before the events unfolded.</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Ryan Cohen- Co-Founder of eCommerce pet store Chewy, acquired by PetSmart in 2017.  Cohen saw potential for GME to pivot to eCommerce and took an activist roll and eventually a board seat after purchasing 12.9% of shares outstanding.</a:t>
            </a:r>
          </a:p>
          <a:p>
            <a:pPr>
              <a:spcAft>
                <a:spcPts val="880"/>
              </a:spcAft>
            </a:pPr>
            <a:r>
              <a:rPr lang="en-US" sz="1000" b="1" dirty="0">
                <a:solidFill>
                  <a:srgbClr val="FF0000"/>
                </a:solidFill>
                <a:latin typeface="Garamond" panose="02020404030301010803" pitchFamily="18" charset="0"/>
                <a:ea typeface="Calibri" panose="020F0502020204030204" pitchFamily="34" charset="0"/>
                <a:cs typeface="Times New Roman" panose="02020603050405020304" pitchFamily="18" charset="0"/>
              </a:rPr>
              <a:t>SHORT</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Melvin Capital- long/short hedge fund managed by Gabe Plotkin, formerly of SAC Capital. The fund started 2020 with ~$12.5B and took substantial short positions in GME, amongst others.</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Citron Research- famed short seller Andrew Left establishes short positions via shares or options, then posts his “smoking gun” research that is disseminated via his website and email distribution.</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Other Hedge Funds- there were many other funds in on this trade from the short side.  Names of other funds continue to become available as January performance numbers are posted.  This group of “fast money” funds tend to travel together in a herd, often mimicking each others' strategies and positions.</a:t>
            </a:r>
          </a:p>
        </p:txBody>
      </p:sp>
      <p:graphicFrame>
        <p:nvGraphicFramePr>
          <p:cNvPr id="3" name="Object 2">
            <a:extLst>
              <a:ext uri="{FF2B5EF4-FFF2-40B4-BE49-F238E27FC236}">
                <a16:creationId xmlns:a16="http://schemas.microsoft.com/office/drawing/2014/main" id="{92177B92-08ED-4C78-9179-BDB8AA94A624}"/>
              </a:ext>
            </a:extLst>
          </p:cNvPr>
          <p:cNvGraphicFramePr>
            <a:graphicFrameLocks noChangeAspect="1"/>
          </p:cNvGraphicFramePr>
          <p:nvPr>
            <p:extLst>
              <p:ext uri="{D42A27DB-BD31-4B8C-83A1-F6EECF244321}">
                <p14:modId xmlns:p14="http://schemas.microsoft.com/office/powerpoint/2010/main" val="1805918924"/>
              </p:ext>
            </p:extLst>
          </p:nvPr>
        </p:nvGraphicFramePr>
        <p:xfrm>
          <a:off x="508159" y="8132004"/>
          <a:ext cx="3319462" cy="1697796"/>
        </p:xfrm>
        <a:graphic>
          <a:graphicData uri="http://schemas.openxmlformats.org/presentationml/2006/ole">
            <mc:AlternateContent xmlns:mc="http://schemas.openxmlformats.org/markup-compatibility/2006">
              <mc:Choice xmlns:v="urn:schemas-microsoft-com:vml" Requires="v">
                <p:oleObj name="ActiveGraph" r:id="rId4" imgW="2209948" imgH="1124081" progId="FDSCHART.FDSChartCtrlUnicode.1">
                  <p:embed/>
                </p:oleObj>
              </mc:Choice>
              <mc:Fallback>
                <p:oleObj name="ActiveGraph" r:id="rId4" imgW="2209948" imgH="1124081" progId="FDSCHART.FDSChartCtrlUnicode.1">
                  <p:embed/>
                  <p:pic>
                    <p:nvPicPr>
                      <p:cNvPr id="0" name=""/>
                      <p:cNvPicPr/>
                      <p:nvPr/>
                    </p:nvPicPr>
                    <p:blipFill>
                      <a:blip r:embed="rId5"/>
                      <a:stretch>
                        <a:fillRect/>
                      </a:stretch>
                    </p:blipFill>
                    <p:spPr>
                      <a:xfrm>
                        <a:off x="508159" y="8132004"/>
                        <a:ext cx="3319462" cy="1697796"/>
                      </a:xfrm>
                      <a:prstGeom prst="rect">
                        <a:avLst/>
                      </a:prstGeom>
                    </p:spPr>
                  </p:pic>
                </p:oleObj>
              </mc:Fallback>
            </mc:AlternateContent>
          </a:graphicData>
        </a:graphic>
      </p:graphicFrame>
      <p:sp>
        <p:nvSpPr>
          <p:cNvPr id="34" name="Text Box 2">
            <a:extLst>
              <a:ext uri="{FF2B5EF4-FFF2-40B4-BE49-F238E27FC236}">
                <a16:creationId xmlns:a16="http://schemas.microsoft.com/office/drawing/2014/main" id="{3516BBA8-11A8-476C-86B3-3DDF78178597}"/>
              </a:ext>
            </a:extLst>
          </p:cNvPr>
          <p:cNvSpPr txBox="1">
            <a:spLocks noChangeArrowheads="1"/>
          </p:cNvSpPr>
          <p:nvPr/>
        </p:nvSpPr>
        <p:spPr bwMode="auto">
          <a:xfrm>
            <a:off x="3962402" y="1376432"/>
            <a:ext cx="3521709" cy="8148568"/>
          </a:xfrm>
          <a:prstGeom prst="rect">
            <a:avLst/>
          </a:prstGeom>
          <a:solidFill>
            <a:srgbClr val="FFFFFF"/>
          </a:solidFill>
          <a:ln w="9525">
            <a:noFill/>
            <a:miter lim="800000"/>
            <a:headEnd/>
            <a:tailEnd/>
          </a:ln>
        </p:spPr>
        <p:txBody>
          <a:bodyPr rot="0" vert="horz" wrap="square" lIns="100584" tIns="50292" rIns="100584" bIns="50292" anchor="t" anchorCtr="0">
            <a:noAutofit/>
          </a:bodyPr>
          <a:lstStyle/>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Wall Street Bets Emoji Key</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 </a:t>
            </a:r>
            <a:r>
              <a:rPr lang="en-US" sz="1000" dirty="0">
                <a:latin typeface="Garamond" panose="02020404030301010803" pitchFamily="18" charset="0"/>
                <a:cs typeface="Times New Roman" panose="02020603050405020304" pitchFamily="18" charset="0"/>
              </a:rPr>
              <a:t>to the moon; “bullish”</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 </a:t>
            </a:r>
            <a:r>
              <a:rPr lang="en-US" sz="1000" dirty="0">
                <a:latin typeface="Garamond" panose="02020404030301010803" pitchFamily="18" charset="0"/>
                <a:cs typeface="Times New Roman" panose="02020603050405020304" pitchFamily="18" charset="0"/>
              </a:rPr>
              <a:t>diamond hands; willing to hold regardless of risks, headwinds, or losses</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 </a:t>
            </a:r>
            <a:r>
              <a:rPr lang="en-US" sz="1000" dirty="0">
                <a:latin typeface="Garamond" panose="02020404030301010803" pitchFamily="18" charset="0"/>
                <a:cs typeface="Times New Roman" panose="02020603050405020304" pitchFamily="18" charset="0"/>
              </a:rPr>
              <a:t>apes strong together; strength in numbers, solidarity with other investors pursuing a common goal</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Why GameStop?: </a:t>
            </a:r>
            <a:r>
              <a:rPr lang="en-US" sz="1000" dirty="0">
                <a:latin typeface="Garamond" panose="02020404030301010803" pitchFamily="18" charset="0"/>
                <a:ea typeface="Calibri" panose="020F0502020204030204" pitchFamily="34" charset="0"/>
                <a:cs typeface="Times New Roman" panose="02020603050405020304" pitchFamily="18" charset="0"/>
              </a:rPr>
              <a:t>It’s hard to pinpoint how GME became the focus of Wall Street Bets, but there are several contributors that helped make this a possibility.</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Brand recognition</a:t>
            </a:r>
            <a:r>
              <a:rPr lang="en-US" sz="1000" dirty="0">
                <a:latin typeface="Garamond" panose="02020404030301010803" pitchFamily="18" charset="0"/>
                <a:ea typeface="Calibri" panose="020F0502020204030204" pitchFamily="34" charset="0"/>
                <a:cs typeface="Times New Roman" panose="02020603050405020304" pitchFamily="18" charset="0"/>
              </a:rPr>
              <a:t>- in some ways, it’s easier for individual investors to rally around companies they are familiar with, making names in the consumer discretionary or consumer staples space more likely to be a target than a biotech company.  It’s not hard to believe that many of the original Wall Street Bets users (assumed to be predominately Millennial and Gen-Z aged males) had some affinity for the store from their childhood.</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Hero vs Villain</a:t>
            </a:r>
            <a:r>
              <a:rPr lang="en-US" sz="1000" dirty="0">
                <a:latin typeface="Garamond" panose="02020404030301010803" pitchFamily="18" charset="0"/>
                <a:ea typeface="Calibri" panose="020F0502020204030204" pitchFamily="34" charset="0"/>
                <a:cs typeface="Times New Roman" panose="02020603050405020304" pitchFamily="18" charset="0"/>
              </a:rPr>
              <a:t>- individual investors have grown tired of the hedge fund industry and the perception of greed.  The GME trade began as a thesis backed by fundamentals, but at some point, it became bigger than that- Wall Street Bets wanted to participate in the wealth creation that comes with investing – and they wanted to do it at the expense of those hedge funds.</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Tailwinds from Covid-19/stay-at-home culture</a:t>
            </a:r>
            <a:r>
              <a:rPr lang="en-US" sz="1000" dirty="0">
                <a:latin typeface="Garamond" panose="02020404030301010803" pitchFamily="18" charset="0"/>
                <a:ea typeface="Calibri" panose="020F0502020204030204" pitchFamily="34" charset="0"/>
                <a:cs typeface="Times New Roman" panose="02020603050405020304" pitchFamily="18" charset="0"/>
              </a:rPr>
              <a:t>- the timing for this trade was a perfect storm.  As individuals were cut off from social gatherings due to the pandemic, gaming was an alternate form of entertainment as restaurants, bars, concerts, and sporting events were put on hold.  At the same time, Sony and Microsoft were releasing the new Playstation5 and Xbox X, the first release of these consoles in more than 8 years.  Combine this with recent Fiscal stimulus and the gamification of markets/trading via mobile apps like Robinhood, and one can begin to understand the underlying forces.</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How did it happen?: </a:t>
            </a:r>
          </a:p>
          <a:p>
            <a:pPr marL="228600" indent="-228600">
              <a:spcAft>
                <a:spcPts val="880"/>
              </a:spcAft>
              <a:buAutoNum type="arabicPeriod"/>
            </a:pPr>
            <a:r>
              <a:rPr lang="en-US" sz="1000" dirty="0">
                <a:latin typeface="Garamond" panose="02020404030301010803" pitchFamily="18" charset="0"/>
                <a:cs typeface="Times New Roman" panose="02020603050405020304" pitchFamily="18" charset="0"/>
              </a:rPr>
              <a:t>Hedge funds got sloppy- there were multiple funds who were short GME.  At its simplest, funds were short retailers that primarily did business via brick-and-mortar store.  The trade became so popular that at one point, short interest was equal to 140% of shares outstanding.  It’s challenging to conceptually understand how more shares could be short than outstanding.  Consider Party A owns a share of GME.  Party A’s custodian loans the share to party B to sell short.  Party B short sells the share to Party C, who’s now long the same share that Party A owns.  Party C’s custodian now can loan that same share, allowing a single share to be shorted twice.</a:t>
            </a:r>
          </a:p>
          <a:p>
            <a:pPr marL="228600" indent="-228600">
              <a:spcAft>
                <a:spcPts val="880"/>
              </a:spcAft>
              <a:buAutoNum type="arabicPeriod"/>
            </a:pPr>
            <a:r>
              <a:rPr lang="en-US" sz="1000" dirty="0">
                <a:latin typeface="Garamond" panose="02020404030301010803" pitchFamily="18" charset="0"/>
                <a:cs typeface="Times New Roman" panose="02020603050405020304" pitchFamily="18" charset="0"/>
              </a:rPr>
              <a:t>Support from Ryan Cohen and other influential investors- Ryan Cohen is critical to the belief that GME is a viable  </a:t>
            </a:r>
          </a:p>
          <a:p>
            <a:pPr>
              <a:spcAft>
                <a:spcPts val="880"/>
              </a:spcAft>
            </a:pPr>
            <a:endParaRPr lang="en-US" sz="1000" b="1" dirty="0">
              <a:solidFill>
                <a:srgbClr val="FF0000"/>
              </a:solidFill>
              <a:latin typeface="Garamond" panose="02020404030301010803" pitchFamily="18" charset="0"/>
              <a:ea typeface="Calibri" panose="020F0502020204030204" pitchFamily="34" charset="0"/>
              <a:cs typeface="Times New Roman" panose="02020603050405020304" pitchFamily="18" charset="0"/>
            </a:endParaRPr>
          </a:p>
          <a:p>
            <a:pPr>
              <a:spcAft>
                <a:spcPts val="880"/>
              </a:spcAft>
            </a:pPr>
            <a:endParaRPr lang="en-US" sz="1000" b="1" dirty="0">
              <a:solidFill>
                <a:srgbClr val="FF0000"/>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83987EC-F12F-4D6C-8136-A84F9EC57DBF}"/>
              </a:ext>
            </a:extLst>
          </p:cNvPr>
          <p:cNvSpPr txBox="1"/>
          <p:nvPr/>
        </p:nvSpPr>
        <p:spPr>
          <a:xfrm>
            <a:off x="3005437" y="9601200"/>
            <a:ext cx="4652663" cy="298351"/>
          </a:xfrm>
          <a:prstGeom prst="rect">
            <a:avLst/>
          </a:prstGeom>
          <a:noFill/>
        </p:spPr>
        <p:txBody>
          <a:bodyPr wrap="square" rtlCol="0">
            <a:spAutoFit/>
          </a:bodyPr>
          <a:lstStyle/>
          <a:p>
            <a:pPr algn="r"/>
            <a:r>
              <a:rPr lang="en-US" sz="660" b="1" dirty="0">
                <a:solidFill>
                  <a:srgbClr val="A50021"/>
                </a:solidFill>
                <a:latin typeface="Bell MT" panose="02020503060305020303" pitchFamily="18" charset="0"/>
                <a:ea typeface="Tahoma" panose="020B0604030504040204" pitchFamily="34" charset="0"/>
                <a:cs typeface="Tahoma" panose="020B0604030504040204" pitchFamily="34" charset="0"/>
              </a:rPr>
              <a:t>Legacy Trust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 </a:t>
            </a:r>
            <a:r>
              <a:rPr lang="en-US" sz="660" dirty="0">
                <a:solidFill>
                  <a:srgbClr val="808080"/>
                </a:solidFill>
                <a:latin typeface="Tahoma" panose="020B0604030504040204" pitchFamily="34" charset="0"/>
                <a:ea typeface="Tahoma" panose="020B0604030504040204" pitchFamily="34" charset="0"/>
              </a:rPr>
              <a:t>99 Monroe Ave. NW, Suite 600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rPr>
              <a:t> Grand Rapids, MI 49503</a:t>
            </a:r>
            <a:endParaRPr lang="en-US" sz="660" dirty="0">
              <a:latin typeface="Times New Roman" panose="02020603050405020304" pitchFamily="18" charset="0"/>
              <a:ea typeface="Times New Roman" panose="02020603050405020304" pitchFamily="18" charset="0"/>
            </a:endParaRPr>
          </a:p>
          <a:p>
            <a:pPr algn="r">
              <a:lnSpc>
                <a:spcPct val="107000"/>
              </a:lnSpc>
            </a:pP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PH: 616.454.2852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TF: 1.800.519.3705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F: 616.451.3312 </a:t>
            </a:r>
            <a:r>
              <a:rPr lang="en-US" sz="660" dirty="0">
                <a:solidFill>
                  <a:srgbClr val="808080"/>
                </a:solidFill>
                <a:latin typeface="Bell MT" panose="02020503060305020303" pitchFamily="18" charset="0"/>
                <a:ea typeface="Tahoma" panose="020B0604030504040204" pitchFamily="34" charset="0"/>
                <a:cs typeface="Tahoma" panose="020B0604030504040204" pitchFamily="34" charset="0"/>
              </a:rPr>
              <a:t>|</a:t>
            </a:r>
            <a:r>
              <a:rPr lang="en-US" sz="660" dirty="0">
                <a:solidFill>
                  <a:srgbClr val="808080"/>
                </a:solidFill>
                <a:latin typeface="Tahoma" panose="020B0604030504040204" pitchFamily="34" charset="0"/>
                <a:ea typeface="Tahoma" panose="020B0604030504040204" pitchFamily="34" charset="0"/>
                <a:cs typeface="Times New Roman" panose="02020603050405020304" pitchFamily="18" charset="0"/>
              </a:rPr>
              <a:t> legacygr.com</a:t>
            </a:r>
            <a:endParaRPr lang="en-US" sz="66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E310DA17-8B3E-BD45-8B5B-905D49B884AF}"/>
              </a:ext>
            </a:extLst>
          </p:cNvPr>
          <p:cNvGrpSpPr/>
          <p:nvPr/>
        </p:nvGrpSpPr>
        <p:grpSpPr>
          <a:xfrm>
            <a:off x="0" y="0"/>
            <a:ext cx="7772400" cy="1219200"/>
            <a:chOff x="0" y="0"/>
            <a:chExt cx="7772400" cy="1219200"/>
          </a:xfrm>
        </p:grpSpPr>
        <p:sp>
          <p:nvSpPr>
            <p:cNvPr id="2" name="Rectangle 1">
              <a:extLst>
                <a:ext uri="{FF2B5EF4-FFF2-40B4-BE49-F238E27FC236}">
                  <a16:creationId xmlns:a16="http://schemas.microsoft.com/office/drawing/2014/main" id="{4B79A3AC-1399-974B-8E25-0EFAC1013A73}"/>
                </a:ext>
              </a:extLst>
            </p:cNvPr>
            <p:cNvSpPr/>
            <p:nvPr/>
          </p:nvSpPr>
          <p:spPr>
            <a:xfrm>
              <a:off x="0" y="0"/>
              <a:ext cx="777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67890" y="354974"/>
              <a:ext cx="5406390" cy="478841"/>
            </a:xfrm>
            <a:prstGeom prst="rect">
              <a:avLst/>
            </a:prstGeom>
            <a:noFill/>
          </p:spPr>
          <p:txBody>
            <a:bodyPr wrap="square" lIns="75429" tIns="37715" rIns="75429" bIns="37715" rtlCol="0">
              <a:spAutoFit/>
            </a:bodyPr>
            <a:lstStyle/>
            <a:p>
              <a:pPr algn="r" defTabSz="754362" eaLnBrk="0" fontAlgn="base" hangingPunct="0">
                <a:spcBef>
                  <a:spcPct val="0"/>
                </a:spcBef>
                <a:spcAft>
                  <a:spcPts val="200"/>
                </a:spcAft>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Investment Perspectives</a:t>
              </a:r>
            </a:p>
            <a:p>
              <a:pPr algn="r" defTabSz="754362" eaLnBrk="0" fontAlgn="base" hangingPunct="0">
                <a:spcBef>
                  <a:spcPct val="0"/>
                </a:spcBef>
                <a:spcAft>
                  <a:spcPct val="0"/>
                </a:spcAft>
              </a:pP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GameStop: Power to the Players</a:t>
              </a:r>
            </a:p>
          </p:txBody>
        </p:sp>
        <p:sp>
          <p:nvSpPr>
            <p:cNvPr id="18" name="TextBox 17"/>
            <p:cNvSpPr txBox="1"/>
            <p:nvPr/>
          </p:nvSpPr>
          <p:spPr>
            <a:xfrm>
              <a:off x="5029200" y="851043"/>
              <a:ext cx="2514600" cy="215757"/>
            </a:xfrm>
            <a:prstGeom prst="rect">
              <a:avLst/>
            </a:prstGeom>
            <a:noFill/>
          </p:spPr>
          <p:txBody>
            <a:bodyPr wrap="square" lIns="75429" tIns="37715" rIns="75429" bIns="37715" rtlCol="0">
              <a:spAutoFit/>
            </a:bodyPr>
            <a:lstStyle/>
            <a:p>
              <a:pPr algn="r" defTabSz="754362" eaLnBrk="0" fontAlgn="base" hangingPunct="0">
                <a:spcBef>
                  <a:spcPct val="0"/>
                </a:spcBef>
                <a:spcAft>
                  <a:spcPct val="0"/>
                </a:spcAft>
              </a:pPr>
              <a:r>
                <a:rPr lang="en-US" sz="907" dirty="0">
                  <a:solidFill>
                    <a:schemeClr val="bg1"/>
                  </a:solidFill>
                  <a:latin typeface="Tahoma" panose="020B0604030504040204" pitchFamily="34" charset="0"/>
                  <a:ea typeface="Tahoma" panose="020B0604030504040204" pitchFamily="34" charset="0"/>
                  <a:cs typeface="Tahoma" panose="020B0604030504040204" pitchFamily="34" charset="0"/>
                </a:rPr>
                <a:t>February 2021</a:t>
              </a:r>
            </a:p>
          </p:txBody>
        </p:sp>
        <p:pic>
          <p:nvPicPr>
            <p:cNvPr id="32" name="Picture 31">
              <a:extLst>
                <a:ext uri="{FF2B5EF4-FFF2-40B4-BE49-F238E27FC236}">
                  <a16:creationId xmlns:a16="http://schemas.microsoft.com/office/drawing/2014/main" id="{D18F7646-6772-0A4A-AA75-F26AAC4B6486}"/>
                </a:ext>
              </a:extLst>
            </p:cNvPr>
            <p:cNvPicPr>
              <a:picLocks noChangeAspect="1"/>
            </p:cNvPicPr>
            <p:nvPr/>
          </p:nvPicPr>
          <p:blipFill>
            <a:blip r:embed="rId6"/>
            <a:stretch>
              <a:fillRect/>
            </a:stretch>
          </p:blipFill>
          <p:spPr>
            <a:xfrm>
              <a:off x="432231" y="292327"/>
              <a:ext cx="1780753" cy="489707"/>
            </a:xfrm>
            <a:prstGeom prst="rect">
              <a:avLst/>
            </a:prstGeom>
          </p:spPr>
        </p:pic>
      </p:grpSp>
      <p:sp>
        <p:nvSpPr>
          <p:cNvPr id="11" name="TextBox 10">
            <a:extLst>
              <a:ext uri="{FF2B5EF4-FFF2-40B4-BE49-F238E27FC236}">
                <a16:creationId xmlns:a16="http://schemas.microsoft.com/office/drawing/2014/main" id="{A6BB38EB-DF33-4957-BC80-2A8CA3647A4D}"/>
              </a:ext>
            </a:extLst>
          </p:cNvPr>
          <p:cNvSpPr txBox="1"/>
          <p:nvPr>
            <p:custDataLst>
              <p:tags r:id="rId1"/>
            </p:custDataLst>
          </p:nvPr>
        </p:nvSpPr>
        <p:spPr>
          <a:xfrm>
            <a:off x="1440111" y="9753600"/>
            <a:ext cx="2387510" cy="169277"/>
          </a:xfrm>
          <a:prstGeom prst="rect">
            <a:avLst/>
          </a:prstGeom>
          <a:noFill/>
        </p:spPr>
        <p:txBody>
          <a:bodyPr vert="horz" wrap="square" rtlCol="0">
            <a:spAutoFit/>
          </a:bodyPr>
          <a:lstStyle/>
          <a:p>
            <a:pPr algn="r"/>
            <a:r>
              <a:rPr lang="en-US" sz="500" dirty="0">
                <a:latin typeface="Tahoma" panose="020B0604030504040204" pitchFamily="34" charset="0"/>
                <a:ea typeface="Tahoma" panose="020B0604030504040204" pitchFamily="34" charset="0"/>
                <a:cs typeface="Tahoma" panose="020B0604030504040204" pitchFamily="34" charset="0"/>
              </a:rPr>
              <a:t>Source: FactSet Research Systems</a:t>
            </a:r>
          </a:p>
        </p:txBody>
      </p:sp>
      <p:sp>
        <p:nvSpPr>
          <p:cNvPr id="4" name="Rectangle 3">
            <a:extLst>
              <a:ext uri="{FF2B5EF4-FFF2-40B4-BE49-F238E27FC236}">
                <a16:creationId xmlns:a16="http://schemas.microsoft.com/office/drawing/2014/main" id="{8ABAC82B-C43E-471B-A4DF-DC4C71C0C5C3}"/>
              </a:ext>
            </a:extLst>
          </p:cNvPr>
          <p:cNvSpPr/>
          <p:nvPr/>
        </p:nvSpPr>
        <p:spPr>
          <a:xfrm>
            <a:off x="3962402" y="1371600"/>
            <a:ext cx="3370136"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79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a:extLst>
              <a:ext uri="{FF2B5EF4-FFF2-40B4-BE49-F238E27FC236}">
                <a16:creationId xmlns:a16="http://schemas.microsoft.com/office/drawing/2014/main" id="{65255931-0724-4783-8FBD-58F6C22061AF}"/>
              </a:ext>
            </a:extLst>
          </p:cNvPr>
          <p:cNvSpPr txBox="1">
            <a:spLocks noChangeArrowheads="1"/>
          </p:cNvSpPr>
          <p:nvPr/>
        </p:nvSpPr>
        <p:spPr bwMode="auto">
          <a:xfrm>
            <a:off x="304800" y="1513691"/>
            <a:ext cx="3352801" cy="7994149"/>
          </a:xfrm>
          <a:prstGeom prst="rect">
            <a:avLst/>
          </a:prstGeom>
          <a:solidFill>
            <a:srgbClr val="FFFFFF"/>
          </a:solidFill>
          <a:ln w="9525">
            <a:noFill/>
            <a:miter lim="800000"/>
            <a:headEnd/>
            <a:tailEnd/>
          </a:ln>
        </p:spPr>
        <p:txBody>
          <a:bodyPr rot="0" vert="horz" wrap="square" lIns="100584" tIns="50292" rIns="100584" bIns="50292" anchor="t" anchorCtr="0">
            <a:noAutofit/>
          </a:bodyPr>
          <a:lstStyle/>
          <a:p>
            <a:pPr>
              <a:spcAft>
                <a:spcPts val="880"/>
              </a:spcAft>
            </a:pPr>
            <a:r>
              <a:rPr lang="en-US" sz="1000" dirty="0">
                <a:latin typeface="Garamond" panose="02020404030301010803" pitchFamily="18" charset="0"/>
                <a:ea typeface="Calibri" panose="020F0502020204030204" pitchFamily="34" charset="0"/>
                <a:cs typeface="Times New Roman" panose="02020603050405020304" pitchFamily="18" charset="0"/>
              </a:rPr>
              <a:t>company.  When he took a large stake in the company through his firm RC Ventures, then subsequently was awarded a seat on the board, GME was no longer a left-for-dead brick-and-mortar retailer.  At this point, shares began to lift as support from other influential investors piled on.  Michael Burry, famous for identifying the ’08 housing bubble, listed GME as one of his core holdings at his fund Scion Capital.  Perhaps most influential of all, Elon Musk fueled the frenzy with a one-word tweet: “</a:t>
            </a:r>
            <a:r>
              <a:rPr lang="en-US" sz="1000" dirty="0" err="1">
                <a:latin typeface="Garamond" panose="02020404030301010803" pitchFamily="18" charset="0"/>
                <a:ea typeface="Calibri" panose="020F0502020204030204" pitchFamily="34" charset="0"/>
                <a:cs typeface="Times New Roman" panose="02020603050405020304" pitchFamily="18" charset="0"/>
              </a:rPr>
              <a:t>Gamestonk</a:t>
            </a:r>
            <a:r>
              <a:rPr lang="en-US" sz="1000" dirty="0">
                <a:latin typeface="Garamond" panose="02020404030301010803" pitchFamily="18" charset="0"/>
                <a:ea typeface="Calibri" panose="020F0502020204030204" pitchFamily="34" charset="0"/>
                <a:cs typeface="Times New Roman" panose="02020603050405020304" pitchFamily="18" charset="0"/>
              </a:rPr>
              <a:t>!!”.</a:t>
            </a:r>
          </a:p>
          <a:p>
            <a:pPr>
              <a:spcAft>
                <a:spcPts val="880"/>
              </a:spcAft>
            </a:pPr>
            <a:r>
              <a:rPr lang="en-US" sz="1000" dirty="0">
                <a:latin typeface="Garamond" panose="02020404030301010803" pitchFamily="18" charset="0"/>
                <a:ea typeface="Calibri" panose="020F0502020204030204" pitchFamily="34" charset="0"/>
                <a:cs typeface="Times New Roman" panose="02020603050405020304" pitchFamily="18" charset="0"/>
              </a:rPr>
              <a:t>3.  As media coverage grew, more individuals joined until there was simply too large of an imbalance of supply/demand and the squeeze was on.  The imbalance was made worse by Wall Street Bets users' affinity for risk and the asymmetric returns that accompany- many expressed their view via out-of-the-money call options.  The market makers who sell the options in turn delta hedge their position by buying shares.  Because options have convexity (value of option increases at a faster rate as the underlying approaches strike price), those market makers had to continuously buy more shares to hedge, creating a sort of endless feedback loop.</a:t>
            </a:r>
          </a:p>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Final Scorecard</a:t>
            </a:r>
          </a:p>
          <a:p>
            <a:pPr>
              <a:spcAft>
                <a:spcPts val="880"/>
              </a:spcAft>
            </a:pPr>
            <a:r>
              <a:rPr lang="en-US" sz="1000" b="1" dirty="0">
                <a:solidFill>
                  <a:srgbClr val="00B050"/>
                </a:solidFill>
                <a:latin typeface="Garamond" panose="02020404030301010803" pitchFamily="18" charset="0"/>
                <a:ea typeface="Calibri" panose="020F0502020204030204" pitchFamily="34" charset="0"/>
                <a:cs typeface="Times New Roman" panose="02020603050405020304" pitchFamily="18" charset="0"/>
              </a:rPr>
              <a:t>LONG</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r/ Wall Street Bets- results will be mixed- surely some made money and others who were later to the trade lost money.  One of the more positive outcomes from this are posts about using gains to pay off student loan debt, help out family members, or donate a portion of their profits to good causes.</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u/ Roaring Kitty- from an initial investment of ~$55,000, Gill had monetized at least $13mm of profit, but chose to hold both shares and calls as shares plummeted.</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Ryan Cohen- his original investment of $72mm was worth $4.3B at the highs for a +6000% return.  It is unlikely that he was able to sell any of his stake due to the implications of having just joined the board of directors.</a:t>
            </a:r>
          </a:p>
          <a:p>
            <a:pPr>
              <a:spcAft>
                <a:spcPts val="880"/>
              </a:spcAft>
            </a:pPr>
            <a:r>
              <a:rPr lang="en-US" sz="1000" b="1" dirty="0">
                <a:solidFill>
                  <a:srgbClr val="FF0000"/>
                </a:solidFill>
                <a:latin typeface="Garamond" panose="02020404030301010803" pitchFamily="18" charset="0"/>
                <a:ea typeface="Calibri" panose="020F0502020204030204" pitchFamily="34" charset="0"/>
                <a:cs typeface="Times New Roman" panose="02020603050405020304" pitchFamily="18" charset="0"/>
              </a:rPr>
              <a:t>SHORT</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Melvin Capital- posted a -53% return for January.  Took a $2.75B capital injection from Citadel and Point72 in exchange for a revenue sharing agreement.</a:t>
            </a:r>
          </a:p>
          <a:p>
            <a:pPr marL="228600" indent="-228600">
              <a:spcAft>
                <a:spcPts val="880"/>
              </a:spcAft>
              <a:buFont typeface="Arial" panose="020B0604020202020204" pitchFamily="34" charset="0"/>
              <a:buChar char="•"/>
            </a:pPr>
            <a:r>
              <a:rPr lang="en-US" sz="1000" dirty="0">
                <a:latin typeface="Garamond" panose="02020404030301010803" pitchFamily="18" charset="0"/>
                <a:ea typeface="Calibri" panose="020F0502020204030204" pitchFamily="34" charset="0"/>
                <a:cs typeface="Times New Roman" panose="02020603050405020304" pitchFamily="18" charset="0"/>
              </a:rPr>
              <a:t>Citron Research- according to an update posted to his website, covered his short in the $90s for a 100% loss.  After 20 years as a short seller, he will no longer post short theses on his website and instead will focus on long investing with investments that have the potential to return multiple times the original investment.</a:t>
            </a:r>
          </a:p>
          <a:p>
            <a:pPr marL="228600" indent="-228600">
              <a:spcAft>
                <a:spcPts val="880"/>
              </a:spcAft>
              <a:buFont typeface="Arial" panose="020B0604020202020204" pitchFamily="34" charset="0"/>
              <a:buChar char="•"/>
            </a:pPr>
            <a:endParaRPr lang="en-US" sz="10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3516BBA8-11A8-476C-86B3-3DDF78178597}"/>
              </a:ext>
            </a:extLst>
          </p:cNvPr>
          <p:cNvSpPr txBox="1">
            <a:spLocks noChangeArrowheads="1"/>
          </p:cNvSpPr>
          <p:nvPr/>
        </p:nvSpPr>
        <p:spPr bwMode="auto">
          <a:xfrm>
            <a:off x="4114800" y="1513689"/>
            <a:ext cx="3352800" cy="6411111"/>
          </a:xfrm>
          <a:prstGeom prst="rect">
            <a:avLst/>
          </a:prstGeom>
          <a:solidFill>
            <a:srgbClr val="FFFFFF"/>
          </a:solidFill>
          <a:ln w="9525">
            <a:noFill/>
            <a:miter lim="800000"/>
            <a:headEnd/>
            <a:tailEnd/>
          </a:ln>
        </p:spPr>
        <p:txBody>
          <a:bodyPr rot="0" vert="horz" wrap="square" lIns="100584" tIns="50292" rIns="100584" bIns="50292" anchor="t" anchorCtr="0">
            <a:noAutofit/>
          </a:bodyPr>
          <a:lstStyle/>
          <a:p>
            <a:pPr>
              <a:spcAft>
                <a:spcPts val="880"/>
              </a:spcAft>
            </a:pPr>
            <a:r>
              <a:rPr lang="en-US" sz="1000" b="1" dirty="0">
                <a:latin typeface="Garamond" panose="02020404030301010803" pitchFamily="18" charset="0"/>
                <a:ea typeface="Calibri" panose="020F0502020204030204" pitchFamily="34" charset="0"/>
                <a:cs typeface="Times New Roman" panose="02020603050405020304" pitchFamily="18" charset="0"/>
              </a:rPr>
              <a:t>After this story ends, there will be lasting changes:</a:t>
            </a:r>
          </a:p>
          <a:p>
            <a:pPr>
              <a:spcAft>
                <a:spcPts val="880"/>
              </a:spcAft>
            </a:pPr>
            <a:r>
              <a:rPr lang="en-US" sz="1000" dirty="0">
                <a:latin typeface="Garamond" panose="02020404030301010803" pitchFamily="18" charset="0"/>
                <a:ea typeface="Calibri" panose="020F0502020204030204" pitchFamily="34" charset="0"/>
                <a:cs typeface="Times New Roman" panose="02020603050405020304" pitchFamily="18" charset="0"/>
              </a:rPr>
              <a:t>As regulators review the events that unfolded, there may be financial reform.  The House plans to hold their first hearing on GameStop sometime this month.  Payment for order flow, increased transparency on short selling, and a transaction tax on trades will all be reviewed.  Among those that will testify include Keith Gill aka u/ Roaring Kitty, Robinhood CEO Vlad Tenev, Melvin Capital CEO Gabe Plotkin, Reddit CEO Steve Huffman, and Citadel CEO Ken Griffin.</a:t>
            </a:r>
          </a:p>
          <a:p>
            <a:pPr>
              <a:spcAft>
                <a:spcPts val="880"/>
              </a:spcAft>
            </a:pPr>
            <a:r>
              <a:rPr lang="en-US" sz="1000" dirty="0">
                <a:latin typeface="Garamond" panose="02020404030301010803" pitchFamily="18" charset="0"/>
                <a:ea typeface="Calibri" panose="020F0502020204030204" pitchFamily="34" charset="0"/>
                <a:cs typeface="Times New Roman" panose="02020603050405020304" pitchFamily="18" charset="0"/>
              </a:rPr>
              <a:t>Short sellers will likely no longer alert investors of positions for fear of becoming the target of investors whether it’s Reddit or another entity.</a:t>
            </a:r>
          </a:p>
          <a:p>
            <a:pPr>
              <a:spcAft>
                <a:spcPts val="880"/>
              </a:spcAft>
            </a:pPr>
            <a:r>
              <a:rPr lang="en-US" sz="1000" dirty="0">
                <a:latin typeface="Garamond" panose="02020404030301010803" pitchFamily="18" charset="0"/>
                <a:ea typeface="Calibri" panose="020F0502020204030204" pitchFamily="34" charset="0"/>
                <a:cs typeface="Times New Roman" panose="02020603050405020304" pitchFamily="18" charset="0"/>
              </a:rPr>
              <a:t>Perhaps the funniest long-term result will be that institutional investors will be forced to comb through the forums of Wall Street Bets and the emojis that come with it, hoping to avoid being on the wrong side of the next GME.</a:t>
            </a:r>
          </a:p>
        </p:txBody>
      </p:sp>
      <p:sp>
        <p:nvSpPr>
          <p:cNvPr id="23" name="TextBox 22">
            <a:extLst>
              <a:ext uri="{FF2B5EF4-FFF2-40B4-BE49-F238E27FC236}">
                <a16:creationId xmlns:a16="http://schemas.microsoft.com/office/drawing/2014/main" id="{A2DE712E-A7B1-48B0-8163-F11777FE509B}"/>
              </a:ext>
            </a:extLst>
          </p:cNvPr>
          <p:cNvSpPr txBox="1"/>
          <p:nvPr>
            <p:custDataLst>
              <p:tags r:id="rId1"/>
            </p:custDataLst>
          </p:nvPr>
        </p:nvSpPr>
        <p:spPr>
          <a:xfrm>
            <a:off x="1219199" y="9507840"/>
            <a:ext cx="6400801" cy="323165"/>
          </a:xfrm>
          <a:prstGeom prst="rect">
            <a:avLst/>
          </a:prstGeom>
          <a:noFill/>
        </p:spPr>
        <p:txBody>
          <a:bodyPr vert="horz" wrap="square" rtlCol="0">
            <a:spAutoFit/>
          </a:bodyPr>
          <a:lstStyle/>
          <a:p>
            <a:pPr algn="r"/>
            <a:endParaRPr lang="en-US" sz="500" dirty="0">
              <a:latin typeface="Tahoma" panose="020B0604030504040204" pitchFamily="34" charset="0"/>
              <a:ea typeface="Tahoma" panose="020B0604030504040204" pitchFamily="34" charset="0"/>
              <a:cs typeface="Tahoma" panose="020B0604030504040204" pitchFamily="34" charset="0"/>
            </a:endParaRPr>
          </a:p>
          <a:p>
            <a:pPr algn="r"/>
            <a:r>
              <a:rPr lang="en-US" sz="500" dirty="0">
                <a:latin typeface="Tahoma" panose="020B0604030504040204" pitchFamily="34" charset="0"/>
                <a:ea typeface="Tahoma" panose="020B0604030504040204" pitchFamily="34" charset="0"/>
                <a:cs typeface="Tahoma" panose="020B0604030504040204" pitchFamily="34" charset="0"/>
              </a:rPr>
              <a:t>This information has been derived from sources believed to be reliable and accurate and is provided for informational purposes only. This material makes no implied or express recommendations concerning the manner in which any investor’s account should or would be handled, as appropriate investment strategies depend on the client’s investment objectives.  Past performance is no guarantee of future results, which may vary.</a:t>
            </a:r>
          </a:p>
        </p:txBody>
      </p:sp>
      <p:grpSp>
        <p:nvGrpSpPr>
          <p:cNvPr id="17" name="Group 16">
            <a:extLst>
              <a:ext uri="{FF2B5EF4-FFF2-40B4-BE49-F238E27FC236}">
                <a16:creationId xmlns:a16="http://schemas.microsoft.com/office/drawing/2014/main" id="{29AD405E-CAC6-3B4C-98E6-138EFC428C74}"/>
              </a:ext>
            </a:extLst>
          </p:cNvPr>
          <p:cNvGrpSpPr/>
          <p:nvPr/>
        </p:nvGrpSpPr>
        <p:grpSpPr>
          <a:xfrm>
            <a:off x="0" y="0"/>
            <a:ext cx="7772400" cy="1219200"/>
            <a:chOff x="0" y="0"/>
            <a:chExt cx="7772400" cy="1219200"/>
          </a:xfrm>
        </p:grpSpPr>
        <p:sp>
          <p:nvSpPr>
            <p:cNvPr id="24" name="Rectangle 23">
              <a:extLst>
                <a:ext uri="{FF2B5EF4-FFF2-40B4-BE49-F238E27FC236}">
                  <a16:creationId xmlns:a16="http://schemas.microsoft.com/office/drawing/2014/main" id="{80721A28-7CC8-FA44-BBB0-79FF047E84EB}"/>
                </a:ext>
              </a:extLst>
            </p:cNvPr>
            <p:cNvSpPr/>
            <p:nvPr/>
          </p:nvSpPr>
          <p:spPr>
            <a:xfrm>
              <a:off x="0" y="0"/>
              <a:ext cx="777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36F25A5-21D1-C148-A4A4-DCCDCCE4A72A}"/>
                </a:ext>
              </a:extLst>
            </p:cNvPr>
            <p:cNvSpPr txBox="1"/>
            <p:nvPr/>
          </p:nvSpPr>
          <p:spPr>
            <a:xfrm>
              <a:off x="2167890" y="354974"/>
              <a:ext cx="5406390" cy="478841"/>
            </a:xfrm>
            <a:prstGeom prst="rect">
              <a:avLst/>
            </a:prstGeom>
            <a:noFill/>
          </p:spPr>
          <p:txBody>
            <a:bodyPr wrap="square" lIns="75429" tIns="37715" rIns="75429" bIns="37715" rtlCol="0">
              <a:spAutoFit/>
            </a:bodyPr>
            <a:lstStyle/>
            <a:p>
              <a:pPr algn="r" defTabSz="754362" eaLnBrk="0" fontAlgn="base" hangingPunct="0">
                <a:spcBef>
                  <a:spcPct val="0"/>
                </a:spcBef>
                <a:spcAft>
                  <a:spcPts val="200"/>
                </a:spcAft>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Investment Perspectives</a:t>
              </a:r>
            </a:p>
            <a:p>
              <a:pPr algn="r" defTabSz="754362" eaLnBrk="0" fontAlgn="base" hangingPunct="0">
                <a:spcBef>
                  <a:spcPct val="0"/>
                </a:spcBef>
                <a:spcAft>
                  <a:spcPct val="0"/>
                </a:spcAft>
              </a:pP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GameStop: Power to the Players</a:t>
              </a:r>
            </a:p>
          </p:txBody>
        </p:sp>
        <p:sp>
          <p:nvSpPr>
            <p:cNvPr id="30" name="TextBox 29">
              <a:extLst>
                <a:ext uri="{FF2B5EF4-FFF2-40B4-BE49-F238E27FC236}">
                  <a16:creationId xmlns:a16="http://schemas.microsoft.com/office/drawing/2014/main" id="{7C02BF6C-F0DE-714C-9725-9A6A0B2911AE}"/>
                </a:ext>
              </a:extLst>
            </p:cNvPr>
            <p:cNvSpPr txBox="1"/>
            <p:nvPr/>
          </p:nvSpPr>
          <p:spPr>
            <a:xfrm>
              <a:off x="5029200" y="851043"/>
              <a:ext cx="2514600" cy="215757"/>
            </a:xfrm>
            <a:prstGeom prst="rect">
              <a:avLst/>
            </a:prstGeom>
            <a:noFill/>
          </p:spPr>
          <p:txBody>
            <a:bodyPr wrap="square" lIns="75429" tIns="37715" rIns="75429" bIns="37715" rtlCol="0">
              <a:spAutoFit/>
            </a:bodyPr>
            <a:lstStyle/>
            <a:p>
              <a:pPr algn="r" defTabSz="754362" eaLnBrk="0" fontAlgn="base" hangingPunct="0">
                <a:spcBef>
                  <a:spcPct val="0"/>
                </a:spcBef>
                <a:spcAft>
                  <a:spcPct val="0"/>
                </a:spcAft>
              </a:pPr>
              <a:r>
                <a:rPr lang="en-US" sz="907" dirty="0">
                  <a:solidFill>
                    <a:schemeClr val="bg1"/>
                  </a:solidFill>
                  <a:latin typeface="Tahoma" panose="020B0604030504040204" pitchFamily="34" charset="0"/>
                  <a:ea typeface="Tahoma" panose="020B0604030504040204" pitchFamily="34" charset="0"/>
                  <a:cs typeface="Tahoma" panose="020B0604030504040204" pitchFamily="34" charset="0"/>
                </a:rPr>
                <a:t>February 2021</a:t>
              </a:r>
            </a:p>
          </p:txBody>
        </p:sp>
        <p:pic>
          <p:nvPicPr>
            <p:cNvPr id="32" name="Picture 31">
              <a:extLst>
                <a:ext uri="{FF2B5EF4-FFF2-40B4-BE49-F238E27FC236}">
                  <a16:creationId xmlns:a16="http://schemas.microsoft.com/office/drawing/2014/main" id="{9B816D12-675C-CC43-982C-FD11CA7EF7AD}"/>
                </a:ext>
              </a:extLst>
            </p:cNvPr>
            <p:cNvPicPr>
              <a:picLocks noChangeAspect="1"/>
            </p:cNvPicPr>
            <p:nvPr/>
          </p:nvPicPr>
          <p:blipFill>
            <a:blip r:embed="rId4"/>
            <a:stretch>
              <a:fillRect/>
            </a:stretch>
          </p:blipFill>
          <p:spPr>
            <a:xfrm>
              <a:off x="432231" y="292327"/>
              <a:ext cx="1780753" cy="489707"/>
            </a:xfrm>
            <a:prstGeom prst="rect">
              <a:avLst/>
            </a:prstGeom>
          </p:spPr>
        </p:pic>
      </p:grpSp>
    </p:spTree>
    <p:extLst>
      <p:ext uri="{BB962C8B-B14F-4D97-AF65-F5344CB8AC3E}">
        <p14:creationId xmlns:p14="http://schemas.microsoft.com/office/powerpoint/2010/main" val="1112498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Daily Market Update.xlsx&quot; Path=&quot;\\ltdc01\shared\INVESTMENTS\WEEKLY MARKET UPDATE\Working Files&quot; Landmark=&quot;_bdm.357a1cbe0db94c71a86b975c01aec594.edm&quot; LMFriendly=&quot;Auto-generated range name&quot; SheetSlideName=&quot;_bdm.370cc199123b4f54829fcf55f658c913.edm&quot; Address=&quot;'Equities'!Q33&quot; AddrAdjusted=&quot;'Equities'!Q33&quot; LastUpdate=&quot;2019.01.16:12.41.07&quot; FileDesc=&quot;Daily Market Update.xlsx&quot; Text=&quot;Index yields were used for the S&amp;amp;P 500 and its sectors:  Communications Services; Consumer Discretionary; Consumer Staples; Energy; Financials; Health Care; Industrials; Materials; Real Estate; Technology; Utilities. ETF Yields were used as proxies for all other equity indexes.&quot; Value=&quot;Index yields were used for the S&amp;amp;P 500 and its sectors:Communications Services; Consumer Discretionary; Consumer Staples; Energy; Financials; Health Care; Industrials; Materials; Real Estate; Technology; Utilities. ETF Yields were used as proxies for all other equity indexes.&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Daily Market Update.xlsx&quot; Path=&quot;&quot; Landmark=&quot;_bdm.357a1cbe0db94c71a86b975c01aec594.edm&quot; LMFriendly=&quot;Auto-generated range name&quot; SheetSlideName=&quot;_bdm.370cc199123b4f54829fcf55f658c913.edm&quot; Address=&quot;'Equities'!Q33&quot; AddrAdjusted=&quot;'Equities'!Q33&quot; LastUpdate=&quot;2019.01.16:12.41.07&quot; FileDesc=&quot;Daily Market Update.xlsx&quot; Text=&quot;Index yields were used for the S&amp;amp;P 500 and its sectors:  Communications Services; Consumer Discretionary; Consumer Staples; Energy; Financials; Health Care; Industrials; Materials; Real Estate; Technology; Utilities. ETF Yields were used as proxies for all other equity indexes.&quot; Value=&quot;Index yields were used for the S&amp;amp;P 500 and its sectors:Communications Services; Consumer Discretionary; Consumer Staples; Energy; Financials; Health Care; Industrials; Materials; Real Estate; Technology; Utilities. ETF Yields were used as proxies for all other equity indexes.&quot; Inst=&quot;1&quot; SBR=&quot;False&quot; SBC=&quot;False&quot; DestType=&quot;&quot; HeaderRows=&quot;0&quot; /&gt;&#10;  &lt;/SrcLMs&gt;&#10;&lt;/Data&gt;"/>
</p:tagLst>
</file>

<file path=ppt/tags/tag2.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Daily Market Update.xlsx&quot; Path=&quot;\\ltdc01\shared\INVESTMENTS\WEEKLY MARKET UPDATE\Working Files&quot; Landmark=&quot;_bdm.357a1cbe0db94c71a86b975c01aec594.edm&quot; LMFriendly=&quot;Auto-generated range name&quot; SheetSlideName=&quot;_bdm.370cc199123b4f54829fcf55f658c913.edm&quot; Address=&quot;'Equities'!Q33&quot; AddrAdjusted=&quot;'Equities'!Q33&quot; LastUpdate=&quot;2019.01.16:12.41.07&quot; FileDesc=&quot;Daily Market Update.xlsx&quot; Text=&quot;Index yields were used for the S&amp;amp;P 500 and its sectors:  Communications Services; Consumer Discretionary; Consumer Staples; Energy; Financials; Health Care; Industrials; Materials; Real Estate; Technology; Utilities. ETF Yields were used as proxies for all other equity indexes.&quot; Value=&quot;Index yields were used for the S&amp;amp;P 500 and its sectors:Communications Services; Consumer Discretionary; Consumer Staples; Energy; Financials; Health Care; Industrials; Materials; Real Estate; Technology; Utilities. ETF Yields were used as proxies for all other equity indexes.&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Daily Market Update.xlsx&quot; Path=&quot;&quot; Landmark=&quot;_bdm.357a1cbe0db94c71a86b975c01aec594.edm&quot; LMFriendly=&quot;Auto-generated range name&quot; SheetSlideName=&quot;_bdm.370cc199123b4f54829fcf55f658c913.edm&quot; Address=&quot;'Equities'!Q33&quot; AddrAdjusted=&quot;'Equities'!Q33&quot; LastUpdate=&quot;2019.01.16:12.41.07&quot; FileDesc=&quot;Daily Market Update.xlsx&quot; Text=&quot;Index yields were used for the S&amp;amp;P 500 and its sectors:  Communications Services; Consumer Discretionary; Consumer Staples; Energy; Financials; Health Care; Industrials; Materials; Real Estate; Technology; Utilities. ETF Yields were used as proxies for all other equity indexes.&quot; Value=&quot;Index yields were used for the S&amp;amp;P 500 and its sectors:Communications Services; Consumer Discretionary; Consumer Staples; Energy; Financials; Health Care; Industrials; Materials; Real Estate; Technology; Utilities. ETF Yields were used as proxies for all other equity indexes.&quot; Inst=&quot;1&quot; SBR=&quot;False&quot; SBC=&quot;False&quot; DestType=&quot;&quot; HeaderRows=&quot;0&quot; /&gt;&#10;  &lt;/SrcLMs&gt;&#10;&lt;/Data&gt;"/>
</p:tagLst>
</file>

<file path=ppt/theme/theme1.xml><?xml version="1.0" encoding="utf-8"?>
<a:theme xmlns:a="http://schemas.openxmlformats.org/drawingml/2006/main" name="Office Theme">
  <a:themeElements>
    <a:clrScheme name="LT Branding">
      <a:dk1>
        <a:sysClr val="windowText" lastClr="000000"/>
      </a:dk1>
      <a:lt1>
        <a:sysClr val="window" lastClr="FFFFFF"/>
      </a:lt1>
      <a:dk2>
        <a:srgbClr val="CC9900"/>
      </a:dk2>
      <a:lt2>
        <a:srgbClr val="20B2AA"/>
      </a:lt2>
      <a:accent1>
        <a:srgbClr val="BF0000"/>
      </a:accent1>
      <a:accent2>
        <a:srgbClr val="DCDCDC"/>
      </a:accent2>
      <a:accent3>
        <a:srgbClr val="003399"/>
      </a:accent3>
      <a:accent4>
        <a:srgbClr val="800000"/>
      </a:accent4>
      <a:accent5>
        <a:srgbClr val="778899"/>
      </a:accent5>
      <a:accent6>
        <a:srgbClr val="0000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29317</TotalTime>
  <Words>1771</Words>
  <Application>Microsoft Office PowerPoint</Application>
  <PresentationFormat>Custom</PresentationFormat>
  <Paragraphs>60</Paragraphs>
  <Slides>3</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2" baseType="lpstr">
      <vt:lpstr>Arial</vt:lpstr>
      <vt:lpstr>Bell MT</vt:lpstr>
      <vt:lpstr>Calibri</vt:lpstr>
      <vt:lpstr>Garamond</vt:lpstr>
      <vt:lpstr>Open Sans</vt:lpstr>
      <vt:lpstr>Tahoma</vt:lpstr>
      <vt:lpstr>Times New Roman</vt:lpstr>
      <vt:lpstr>Office Theme</vt:lpstr>
      <vt:lpstr>ActiveGraph</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Laina Mills</dc:creator>
  <cp:lastModifiedBy>Greg Barshied</cp:lastModifiedBy>
  <cp:revision>1319</cp:revision>
  <cp:lastPrinted>2021-02-15T20:01:23Z</cp:lastPrinted>
  <dcterms:created xsi:type="dcterms:W3CDTF">2012-07-19T16:45:43Z</dcterms:created>
  <dcterms:modified xsi:type="dcterms:W3CDTF">2021-02-15T20:36:03Z</dcterms:modified>
</cp:coreProperties>
</file>